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99" r:id="rId2"/>
    <p:sldId id="300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57"/>
    <p:restoredTop sz="91429"/>
  </p:normalViewPr>
  <p:slideViewPr>
    <p:cSldViewPr snapToGrid="0">
      <p:cViewPr varScale="1">
        <p:scale>
          <a:sx n="117" d="100"/>
          <a:sy n="117" d="100"/>
        </p:scale>
        <p:origin x="111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4E65C5-353A-6840-8ECE-7D17B6F2FCA9}" type="datetimeFigureOut">
              <a:rPr lang="fr-FR" smtClean="0"/>
              <a:t>04/09/2024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88679B-019B-CC4C-A677-D73C03BB5AA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919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A40FC-EF7A-E573-384F-C583CFD01B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2EAB46-B963-EFFD-A171-FBA1192B75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CD69E-DD7C-3CE8-FD36-E13E9F5DD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 Brilliant Publications Limited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C084D-C335-47B7-83C5-D5AF961DF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B0C85-12FC-99D2-BB33-D970B73B7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B8A4-2F59-3B43-8186-37C1315D54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821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146B5-B874-3891-8558-BF758FFBD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08B690-7383-9593-A73D-ABA34932B9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5F4EF-765E-561D-F78F-38DD5B91A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4ED8-135D-6341-B8ED-222B305CE22D}" type="datetimeFigureOut">
              <a:rPr lang="en-US" smtClean="0"/>
              <a:t>9/4/24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0D698-C576-B7FE-3B40-FB79BB640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8275C-90D5-8C86-5F1D-E5304268C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B8A4-2F59-3B43-8186-37C1315D5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04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48925D-80D3-8B64-DA31-895109FF04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C510E4-1152-3A30-BFD6-36594454EB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065B3-520C-2417-6E27-5D5BD55D5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4ED8-135D-6341-B8ED-222B305CE22D}" type="datetimeFigureOut">
              <a:rPr lang="en-US" smtClean="0"/>
              <a:t>9/4/24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94B6E-70DF-79CC-0F30-03F7B8685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C2C7B-348A-5867-F694-C0E4BFA3E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B8A4-2F59-3B43-8186-37C1315D5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632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A8228-5BC3-68C4-ADCF-E8B66ADCB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C5A9C-7295-A41F-B871-B0AE4A20B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E3AA5-DB22-0EDC-B28B-0E9E7684B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4ED8-135D-6341-B8ED-222B305CE22D}" type="datetimeFigureOut">
              <a:rPr lang="en-US" smtClean="0"/>
              <a:t>9/4/24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8D02F-59CA-100B-7775-0B383739A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E1F41-81E4-57A9-9ADD-2E1AC051C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B8A4-2F59-3B43-8186-37C1315D5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30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666E2-B1B2-09C7-7BBC-CD941BA02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712EBC-5B28-6461-37D8-4FA765EDB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BF815-F58F-7091-1F14-0F81ABD63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4ED8-135D-6341-B8ED-222B305CE22D}" type="datetimeFigureOut">
              <a:rPr lang="en-US" smtClean="0"/>
              <a:t>9/4/24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B943D-EF77-D3CF-AE23-312362120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13A8E-CE43-1C53-5982-FAC1F6791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B8A4-2F59-3B43-8186-37C1315D5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79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5EEB5-E8B6-5209-D648-7EC0DACB4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15D0A-7C91-FA74-53A6-C01018D284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6AC57D-CFED-EB9E-6FF1-EFB79D18E1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FB90D-83E8-727D-89F7-39E7537DB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4ED8-135D-6341-B8ED-222B305CE22D}" type="datetimeFigureOut">
              <a:rPr lang="en-US" smtClean="0"/>
              <a:t>9/4/24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837575-7939-19A5-C792-156D06192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942B72-1979-86DF-BA5D-A3B705CDF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B8A4-2F59-3B43-8186-37C1315D5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809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B4087-FDDD-5234-15AE-EAF22DF08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14B92-1268-A567-65A2-735C5069A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9E25D7-E081-FA76-BE0F-E0B8011FE6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F35BD0-50EC-F154-780E-60D8FFA550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47978A-1D2B-DEAF-0160-3C2FC5F18C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7F1222-FF1A-9C6C-D944-B15EA4912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4ED8-135D-6341-B8ED-222B305CE22D}" type="datetimeFigureOut">
              <a:rPr lang="en-US" smtClean="0"/>
              <a:t>9/4/24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6EDDDC-4603-AB1E-D2FD-1AF1486EE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8E6196-992F-BBD9-C150-5C04BB25C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B8A4-2F59-3B43-8186-37C1315D5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128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D8F55-2146-E02D-8E57-D0528D058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114650-6F12-80AF-4FF3-60F6B9787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4ED8-135D-6341-B8ED-222B305CE22D}" type="datetimeFigureOut">
              <a:rPr lang="en-US" smtClean="0"/>
              <a:t>9/4/24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3E22C6-26E6-C317-6760-F2459FF6E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C83A28-F412-ADB4-CBA2-1B97EBD03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B8A4-2F59-3B43-8186-37C1315D5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934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F3E7E4-7649-FE56-2C00-86097B7AA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4ED8-135D-6341-B8ED-222B305CE22D}" type="datetimeFigureOut">
              <a:rPr lang="en-US" smtClean="0"/>
              <a:t>9/4/24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1C14AF-9B38-6951-8112-D2756CE5E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AAF33C-737F-C504-21B4-835C76EAE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B8A4-2F59-3B43-8186-37C1315D5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37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73528-8D93-E8B0-BBF3-B1C77A5D4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37C50-9D59-8495-DD40-779949FDD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C9B41C-1BB6-9347-0BE3-39F3784167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BBA193-30FE-EBE7-A219-0586F522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4ED8-135D-6341-B8ED-222B305CE22D}" type="datetimeFigureOut">
              <a:rPr lang="en-US" smtClean="0"/>
              <a:t>9/4/24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3FCEDD-DC5F-1B32-BCBD-A62A2C914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10B5DC-6AED-866D-7729-0FB2BA7D0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B8A4-2F59-3B43-8186-37C1315D5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78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07944-02AE-37AC-BE4C-E9A6B9D6C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EB4FB9-F68A-CC17-B681-24F5769286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419ADE-A770-9490-FE17-DD472FEE05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DF8A38-3EF1-3A1A-9764-7B2614296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24ED8-135D-6341-B8ED-222B305CE22D}" type="datetimeFigureOut">
              <a:rPr lang="en-US" smtClean="0"/>
              <a:t>9/4/24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A92FD1-8F5B-480B-0AF4-FB12A8EE6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6D22B1-4541-9BBC-5E2E-3A13D7CF3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2B8A4-2F59-3B43-8186-37C1315D5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089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B85A9C-E239-B569-853B-3F2836E02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5E3EF-9EF9-0C9D-A647-090905BAA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75730-A31F-05A4-467D-9E88AB420D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24ED8-135D-6341-B8ED-222B305CE22D}" type="datetimeFigureOut">
              <a:rPr lang="en-US" smtClean="0"/>
              <a:t>9/4/24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842F4-260C-7B6C-1220-40DB4D402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E92CE-7F8C-80E9-FA21-E2815A7FC8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2B8A4-2F59-3B43-8186-37C1315D5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88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video" Target="NULL" TargetMode="External"/><Relationship Id="rId7" Type="http://schemas.openxmlformats.org/officeDocument/2006/relationships/image" Target="../media/image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emf"/><Relationship Id="rId5" Type="http://schemas.openxmlformats.org/officeDocument/2006/relationships/slideLayout" Target="../slideLayouts/slideLayout2.xml"/><Relationship Id="rId4" Type="http://schemas.microsoft.com/office/2007/relationships/media" Target="../media/media2.mp4"/><Relationship Id="rId9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microsoft.com/office/2007/relationships/media" Target="../media/media4.m4a"/><Relationship Id="rId7" Type="http://schemas.openxmlformats.org/officeDocument/2006/relationships/slideLayout" Target="../slideLayouts/slideLayout2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audio" Target="../media/media5.m4a"/><Relationship Id="rId11" Type="http://schemas.openxmlformats.org/officeDocument/2006/relationships/image" Target="../media/image4.png"/><Relationship Id="rId5" Type="http://schemas.microsoft.com/office/2007/relationships/media" Target="../media/media5.m4a"/><Relationship Id="rId10" Type="http://schemas.microsoft.com/office/2007/relationships/hdphoto" Target="../media/hdphoto2.wdp"/><Relationship Id="rId4" Type="http://schemas.openxmlformats.org/officeDocument/2006/relationships/audio" Target="../media/media4.m4a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79EEDF-8682-97C6-B760-3DE0C6683E49}"/>
              </a:ext>
            </a:extLst>
          </p:cNvPr>
          <p:cNvSpPr txBox="1"/>
          <p:nvPr/>
        </p:nvSpPr>
        <p:spPr>
          <a:xfrm>
            <a:off x="625121" y="176981"/>
            <a:ext cx="677972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solidFill>
                  <a:srgbClr val="FF0000"/>
                </a:solidFill>
                <a:latin typeface="Chalkboard SE" panose="03050602040202020205" pitchFamily="66" charset="77"/>
              </a:rPr>
              <a:t>oin</a:t>
            </a:r>
            <a:r>
              <a:rPr lang="en-US" sz="6000" dirty="0">
                <a:solidFill>
                  <a:srgbClr val="FF0000"/>
                </a:solidFill>
                <a:latin typeface="Chalkboard SE" panose="03050602040202020205" pitchFamily="66" charset="77"/>
              </a:rPr>
              <a:t> </a:t>
            </a:r>
          </a:p>
          <a:p>
            <a:r>
              <a:rPr lang="en-US" sz="7000" dirty="0">
                <a:latin typeface="Chalkboard SE" panose="03050602040202020205" pitchFamily="66" charset="77"/>
              </a:rPr>
              <a:t>C</a:t>
            </a:r>
            <a:r>
              <a:rPr lang="en-US" sz="7000" dirty="0">
                <a:solidFill>
                  <a:srgbClr val="FF0000"/>
                </a:solidFill>
                <a:latin typeface="Chalkboard SE" panose="03050602040202020205" pitchFamily="66" charset="77"/>
              </a:rPr>
              <a:t>oi</a:t>
            </a:r>
            <a:r>
              <a:rPr lang="en-US" sz="7000" dirty="0">
                <a:latin typeface="Chalkboard SE" panose="03050602040202020205" pitchFamily="66" charset="77"/>
              </a:rPr>
              <a:t>n-c</a:t>
            </a:r>
            <a:r>
              <a:rPr lang="en-US" sz="7000" dirty="0">
                <a:solidFill>
                  <a:srgbClr val="FF0000"/>
                </a:solidFill>
                <a:latin typeface="Chalkboard SE" panose="03050602040202020205" pitchFamily="66" charset="77"/>
              </a:rPr>
              <a:t>oi</a:t>
            </a:r>
            <a:r>
              <a:rPr lang="en-US" sz="7000" dirty="0">
                <a:latin typeface="Chalkboard SE" panose="03050602040202020205" pitchFamily="66" charset="77"/>
              </a:rPr>
              <a:t>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6EA921-CB85-084E-C3FD-768D1A4C08A7}"/>
              </a:ext>
            </a:extLst>
          </p:cNvPr>
          <p:cNvSpPr txBox="1"/>
          <p:nvPr/>
        </p:nvSpPr>
        <p:spPr>
          <a:xfrm>
            <a:off x="6332683" y="478971"/>
            <a:ext cx="3522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Chalkboard" panose="03050602040202020205" pitchFamily="66" charset="77"/>
                <a:cs typeface="Arial" panose="020B0604020202020204" pitchFamily="34" charset="0"/>
              </a:rPr>
              <a:t>Click on the audio </a:t>
            </a:r>
            <a:r>
              <a:rPr lang="fr-FR" sz="2000" dirty="0" err="1">
                <a:latin typeface="Chalkboard" panose="03050602040202020205" pitchFamily="66" charset="77"/>
                <a:cs typeface="Arial" panose="020B0604020202020204" pitchFamily="34" charset="0"/>
              </a:rPr>
              <a:t>symbol</a:t>
            </a:r>
            <a:r>
              <a:rPr lang="fr-FR" sz="2000" dirty="0">
                <a:latin typeface="Chalkboard" panose="03050602040202020205" pitchFamily="66" charset="77"/>
                <a:cs typeface="Arial" panose="020B0604020202020204" pitchFamily="34" charset="0"/>
              </a:rPr>
              <a:t> to </a:t>
            </a:r>
            <a:r>
              <a:rPr lang="fr-FR" sz="2000" dirty="0" err="1">
                <a:latin typeface="Chalkboard" panose="03050602040202020205" pitchFamily="66" charset="77"/>
                <a:cs typeface="Arial" panose="020B0604020202020204" pitchFamily="34" charset="0"/>
              </a:rPr>
              <a:t>listen</a:t>
            </a:r>
            <a:r>
              <a:rPr lang="fr-FR" sz="2000" dirty="0">
                <a:latin typeface="Chalkboard" panose="03050602040202020205" pitchFamily="66" charset="77"/>
                <a:cs typeface="Arial" panose="020B0604020202020204" pitchFamily="34" charset="0"/>
              </a:rPr>
              <a:t> to the </a:t>
            </a:r>
            <a:r>
              <a:rPr lang="fr-FR" sz="2000" dirty="0" err="1">
                <a:latin typeface="Chalkboard" panose="03050602040202020205" pitchFamily="66" charset="77"/>
                <a:cs typeface="Arial" panose="020B0604020202020204" pitchFamily="34" charset="0"/>
              </a:rPr>
              <a:t>sound</a:t>
            </a:r>
            <a:r>
              <a:rPr lang="fr-FR" sz="2000" dirty="0">
                <a:latin typeface="Chalkboard" panose="03050602040202020205" pitchFamily="66" charset="77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F9C703-0F9E-8C5C-09E8-44C9661BB01C}"/>
              </a:ext>
            </a:extLst>
          </p:cNvPr>
          <p:cNvSpPr txBox="1"/>
          <p:nvPr/>
        </p:nvSpPr>
        <p:spPr>
          <a:xfrm>
            <a:off x="6332683" y="2633739"/>
            <a:ext cx="5416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Chalkboard" panose="03050602040202020205" pitchFamily="66" charset="77"/>
                <a:cs typeface="Arial" panose="020B0604020202020204" pitchFamily="34" charset="0"/>
              </a:rPr>
              <a:t>Click on the box </a:t>
            </a:r>
            <a:r>
              <a:rPr lang="fr-FR" sz="2000" dirty="0" err="1">
                <a:latin typeface="Chalkboard" panose="03050602040202020205" pitchFamily="66" charset="77"/>
                <a:cs typeface="Arial" panose="020B0604020202020204" pitchFamily="34" charset="0"/>
              </a:rPr>
              <a:t>below</a:t>
            </a:r>
            <a:r>
              <a:rPr lang="fr-FR" sz="2000" dirty="0">
                <a:latin typeface="Chalkboard" panose="03050602040202020205" pitchFamily="66" charset="77"/>
                <a:cs typeface="Arial" panose="020B0604020202020204" pitchFamily="34" charset="0"/>
              </a:rPr>
              <a:t> to </a:t>
            </a:r>
            <a:r>
              <a:rPr lang="fr-FR" sz="2000" dirty="0" err="1">
                <a:latin typeface="Chalkboard" panose="03050602040202020205" pitchFamily="66" charset="77"/>
                <a:cs typeface="Arial" panose="020B0604020202020204" pitchFamily="34" charset="0"/>
              </a:rPr>
              <a:t>watch</a:t>
            </a:r>
            <a:r>
              <a:rPr lang="fr-FR" sz="2000" dirty="0">
                <a:latin typeface="Chalkboard" panose="03050602040202020205" pitchFamily="66" charset="77"/>
                <a:cs typeface="Arial" panose="020B0604020202020204" pitchFamily="34" charset="0"/>
              </a:rPr>
              <a:t> a </a:t>
            </a:r>
            <a:r>
              <a:rPr lang="fr-FR" sz="2000" dirty="0" err="1">
                <a:latin typeface="Chalkboard" panose="03050602040202020205" pitchFamily="66" charset="77"/>
                <a:cs typeface="Arial" panose="020B0604020202020204" pitchFamily="34" charset="0"/>
              </a:rPr>
              <a:t>video</a:t>
            </a:r>
            <a:r>
              <a:rPr lang="fr-FR" sz="2000" dirty="0">
                <a:latin typeface="Chalkboard" panose="03050602040202020205" pitchFamily="66" charset="77"/>
                <a:cs typeface="Arial" panose="020B0604020202020204" pitchFamily="34" charset="0"/>
              </a:rPr>
              <a:t> of the </a:t>
            </a:r>
            <a:r>
              <a:rPr lang="fr-FR" sz="2000" dirty="0" err="1">
                <a:latin typeface="Chalkboard" panose="03050602040202020205" pitchFamily="66" charset="77"/>
                <a:cs typeface="Arial" panose="020B0604020202020204" pitchFamily="34" charset="0"/>
              </a:rPr>
              <a:t>sound</a:t>
            </a:r>
            <a:r>
              <a:rPr lang="fr-FR" sz="2000" dirty="0">
                <a:latin typeface="Chalkboard" panose="03050602040202020205" pitchFamily="66" charset="77"/>
                <a:cs typeface="Arial" panose="020B0604020202020204" pitchFamily="34" charset="0"/>
              </a:rPr>
              <a:t> </a:t>
            </a:r>
            <a:r>
              <a:rPr lang="fr-FR" sz="2000" dirty="0" err="1">
                <a:latin typeface="Chalkboard" panose="03050602040202020205" pitchFamily="66" charset="77"/>
                <a:cs typeface="Arial" panose="020B0604020202020204" pitchFamily="34" charset="0"/>
              </a:rPr>
              <a:t>with</a:t>
            </a:r>
            <a:r>
              <a:rPr lang="fr-FR" sz="2000" dirty="0">
                <a:latin typeface="Chalkboard" panose="03050602040202020205" pitchFamily="66" charset="77"/>
                <a:cs typeface="Arial" panose="020B0604020202020204" pitchFamily="34" charset="0"/>
              </a:rPr>
              <a:t> the </a:t>
            </a:r>
            <a:r>
              <a:rPr lang="fr-FR" sz="2000" dirty="0" err="1">
                <a:latin typeface="Chalkboard" panose="03050602040202020205" pitchFamily="66" charset="77"/>
                <a:cs typeface="Arial" panose="020B0604020202020204" pitchFamily="34" charset="0"/>
              </a:rPr>
              <a:t>associated</a:t>
            </a:r>
            <a:r>
              <a:rPr lang="fr-FR" sz="2000" dirty="0">
                <a:latin typeface="Chalkboard" panose="03050602040202020205" pitchFamily="66" charset="77"/>
                <a:cs typeface="Arial" panose="020B0604020202020204" pitchFamily="34" charset="0"/>
              </a:rPr>
              <a:t> action.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36A415-44DA-AE77-DBF0-3DF5D25148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121" y="2624279"/>
            <a:ext cx="4380561" cy="4380561"/>
          </a:xfrm>
          <a:prstGeom prst="rect">
            <a:avLst/>
          </a:prstGeom>
        </p:spPr>
      </p:pic>
      <p:pic>
        <p:nvPicPr>
          <p:cNvPr id="4" name="21. oin sound-Coin-coin.wav">
            <a:hlinkClick r:id="" action="ppaction://media"/>
            <a:extLst>
              <a:ext uri="{FF2B5EF4-FFF2-40B4-BE49-F238E27FC236}">
                <a16:creationId xmlns:a16="http://schemas.microsoft.com/office/drawing/2014/main" id="{64F9FEC3-EE8C-988B-C9A6-D07DA03443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36800" y="486000"/>
            <a:ext cx="812800" cy="812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</p:pic>
      <p:pic>
        <p:nvPicPr>
          <p:cNvPr id="3" name="21. oin sound-Coin-coin.mp4">
            <a:hlinkClick r:id="" action="ppaction://media"/>
            <a:extLst>
              <a:ext uri="{FF2B5EF4-FFF2-40B4-BE49-F238E27FC236}">
                <a16:creationId xmlns:a16="http://schemas.microsoft.com/office/drawing/2014/main" id="{B8E5FB03-FBD2-C167-28A2-14B8E4D2167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2125.929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32400" y="3542400"/>
            <a:ext cx="5216000" cy="29340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2BE65F-60B8-DEC8-9AD5-E35C7F830625}"/>
              </a:ext>
            </a:extLst>
          </p:cNvPr>
          <p:cNvSpPr txBox="1"/>
          <p:nvPr/>
        </p:nvSpPr>
        <p:spPr>
          <a:xfrm>
            <a:off x="9729157" y="6595001"/>
            <a:ext cx="24711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© </a:t>
            </a:r>
            <a:r>
              <a:rPr lang="fr-FR" sz="1200" dirty="0" err="1"/>
              <a:t>Brilliant</a:t>
            </a:r>
            <a:r>
              <a:rPr lang="fr-FR" sz="1200" dirty="0"/>
              <a:t> Publications Limited 2024</a:t>
            </a:r>
          </a:p>
        </p:txBody>
      </p:sp>
    </p:spTree>
    <p:extLst>
      <p:ext uri="{BB962C8B-B14F-4D97-AF65-F5344CB8AC3E}">
        <p14:creationId xmlns:p14="http://schemas.microsoft.com/office/powerpoint/2010/main" val="12809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783E648-0070-B81B-AD01-9526885AB919}"/>
              </a:ext>
            </a:extLst>
          </p:cNvPr>
          <p:cNvSpPr txBox="1"/>
          <p:nvPr/>
        </p:nvSpPr>
        <p:spPr>
          <a:xfrm>
            <a:off x="625123" y="176981"/>
            <a:ext cx="176388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>
                <a:solidFill>
                  <a:srgbClr val="FF0000"/>
                </a:solidFill>
                <a:latin typeface="Chalkboard SE" panose="03050602040202020205" pitchFamily="66" charset="77"/>
              </a:rPr>
              <a:t>oin</a:t>
            </a:r>
            <a:endParaRPr lang="en-US" sz="9600" dirty="0">
              <a:solidFill>
                <a:srgbClr val="FF0000"/>
              </a:solidFill>
              <a:latin typeface="Chalkboard SE" panose="03050602040202020205" pitchFamily="66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5A8356-6AAF-9D53-A18D-4937DA68D425}"/>
              </a:ext>
            </a:extLst>
          </p:cNvPr>
          <p:cNvSpPr txBox="1"/>
          <p:nvPr/>
        </p:nvSpPr>
        <p:spPr>
          <a:xfrm>
            <a:off x="625123" y="1800000"/>
            <a:ext cx="6086475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halkboard SE" panose="03050602040202020205" pitchFamily="66" charset="77"/>
              </a:rPr>
              <a:t>En</a:t>
            </a:r>
            <a:r>
              <a:rPr lang="en-US" sz="3200" dirty="0">
                <a:latin typeface="Chalkboard SE" panose="03050602040202020205" pitchFamily="66" charset="77"/>
              </a:rPr>
              <a:t> </a:t>
            </a:r>
            <a:r>
              <a:rPr lang="en-US" sz="3200" dirty="0" err="1">
                <a:latin typeface="Chalkboard SE" panose="03050602040202020205" pitchFamily="66" charset="77"/>
              </a:rPr>
              <a:t>allan</a:t>
            </a:r>
            <a:r>
              <a:rPr lang="en-US" sz="3200" dirty="0" err="1">
                <a:solidFill>
                  <a:schemeClr val="bg1">
                    <a:lumMod val="65000"/>
                  </a:schemeClr>
                </a:solidFill>
                <a:latin typeface="Chalkboard SE" panose="03050602040202020205" pitchFamily="66" charset="77"/>
              </a:rPr>
              <a:t>t</a:t>
            </a:r>
            <a:r>
              <a:rPr lang="en-US" sz="3200" dirty="0">
                <a:latin typeface="Chalkboard SE" panose="03050602040202020205" pitchFamily="66" charset="77"/>
              </a:rPr>
              <a:t> tro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Chalkboard SE" panose="03050602040202020205" pitchFamily="66" charset="77"/>
              </a:rPr>
              <a:t>p</a:t>
            </a:r>
            <a:r>
              <a:rPr lang="en-US" sz="3200" dirty="0">
                <a:latin typeface="Chalkboard SE" panose="03050602040202020205" pitchFamily="66" charset="77"/>
              </a:rPr>
              <a:t> l</a:t>
            </a:r>
            <a:r>
              <a:rPr lang="en-US" sz="3200" dirty="0">
                <a:solidFill>
                  <a:srgbClr val="FF0000"/>
                </a:solidFill>
                <a:latin typeface="Chalkboard SE" panose="03050602040202020205" pitchFamily="66" charset="77"/>
              </a:rPr>
              <a:t>oin</a:t>
            </a:r>
            <a:r>
              <a:rPr lang="en-US" sz="3200" dirty="0">
                <a:latin typeface="Chalkboard SE" panose="03050602040202020205" pitchFamily="66" charset="77"/>
              </a:rPr>
              <a:t>, C</a:t>
            </a:r>
            <a:r>
              <a:rPr lang="en-US" sz="3200" dirty="0">
                <a:solidFill>
                  <a:srgbClr val="FF0000"/>
                </a:solidFill>
                <a:latin typeface="Chalkboard SE" panose="03050602040202020205" pitchFamily="66" charset="77"/>
              </a:rPr>
              <a:t>oin</a:t>
            </a:r>
            <a:r>
              <a:rPr lang="en-US" sz="3200" dirty="0">
                <a:latin typeface="Chalkboard SE" panose="03050602040202020205" pitchFamily="66" charset="77"/>
              </a:rPr>
              <a:t>-c</a:t>
            </a:r>
            <a:r>
              <a:rPr lang="en-US" sz="3200" dirty="0">
                <a:solidFill>
                  <a:srgbClr val="FF0000"/>
                </a:solidFill>
                <a:latin typeface="Chalkboard SE" panose="03050602040202020205" pitchFamily="66" charset="77"/>
              </a:rPr>
              <a:t>oin</a:t>
            </a:r>
            <a:r>
              <a:rPr lang="en-US" sz="3200" dirty="0">
                <a:latin typeface="Chalkboard SE" panose="03050602040202020205" pitchFamily="66" charset="77"/>
              </a:rPr>
              <a:t> </a:t>
            </a:r>
            <a:r>
              <a:rPr lang="en-US" sz="3200" dirty="0" err="1">
                <a:latin typeface="Chalkboard SE" panose="03050602040202020205" pitchFamily="66" charset="77"/>
              </a:rPr>
              <a:t>s’es</a:t>
            </a:r>
            <a:r>
              <a:rPr lang="en-US" sz="3200" dirty="0" err="1">
                <a:solidFill>
                  <a:schemeClr val="bg1">
                    <a:lumMod val="65000"/>
                  </a:schemeClr>
                </a:solidFill>
                <a:latin typeface="Chalkboard SE" panose="03050602040202020205" pitchFamily="66" charset="77"/>
              </a:rPr>
              <a:t>t</a:t>
            </a:r>
            <a:r>
              <a:rPr lang="en-US" sz="3200" dirty="0">
                <a:latin typeface="Chalkboard SE" panose="03050602040202020205" pitchFamily="66" charset="77"/>
              </a:rPr>
              <a:t> perdu dan</a:t>
            </a:r>
            <a:r>
              <a:rPr lang="en-US" sz="3200" dirty="0">
                <a:solidFill>
                  <a:schemeClr val="bg1">
                    <a:lumMod val="65000"/>
                  </a:schemeClr>
                </a:solidFill>
                <a:latin typeface="Chalkboard SE" panose="03050602040202020205" pitchFamily="66" charset="77"/>
              </a:rPr>
              <a:t>s</a:t>
            </a:r>
            <a:r>
              <a:rPr lang="en-US" sz="3200" dirty="0">
                <a:latin typeface="Chalkboard SE" panose="03050602040202020205" pitchFamily="66" charset="77"/>
              </a:rPr>
              <a:t> le f</a:t>
            </a:r>
            <a:r>
              <a:rPr lang="en-US" sz="3200" dirty="0">
                <a:solidFill>
                  <a:srgbClr val="FF0000"/>
                </a:solidFill>
                <a:latin typeface="Chalkboard SE" panose="03050602040202020205" pitchFamily="66" charset="77"/>
              </a:rPr>
              <a:t>oin</a:t>
            </a:r>
            <a:r>
              <a:rPr lang="en-US" sz="3200" dirty="0">
                <a:latin typeface="Chalkboard SE" panose="03050602040202020205" pitchFamily="66" charset="77"/>
              </a:rPr>
              <a:t> 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CC667D-7B47-A1C9-CB53-FF59D02DA01F}"/>
              </a:ext>
            </a:extLst>
          </p:cNvPr>
          <p:cNvSpPr txBox="1"/>
          <p:nvPr/>
        </p:nvSpPr>
        <p:spPr>
          <a:xfrm>
            <a:off x="625122" y="3388556"/>
            <a:ext cx="4032000" cy="23493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2800" b="1" dirty="0">
                <a:solidFill>
                  <a:srgbClr val="0070C0"/>
                </a:solidFill>
                <a:latin typeface="Chalkboard SE" panose="03050602040202020205" pitchFamily="66" charset="77"/>
              </a:rPr>
              <a:t>Words in the song</a:t>
            </a:r>
          </a:p>
          <a:p>
            <a:r>
              <a:rPr lang="en-US" sz="2800" dirty="0">
                <a:latin typeface="Chalkboard SE" panose="03050602040202020205" pitchFamily="66" charset="77"/>
              </a:rPr>
              <a:t>C</a:t>
            </a:r>
            <a:r>
              <a:rPr lang="en-US" sz="2800" dirty="0">
                <a:solidFill>
                  <a:srgbClr val="FF0000"/>
                </a:solidFill>
                <a:latin typeface="Chalkboard SE" panose="03050602040202020205" pitchFamily="66" charset="77"/>
              </a:rPr>
              <a:t>oin</a:t>
            </a:r>
            <a:r>
              <a:rPr lang="en-US" sz="2800" dirty="0">
                <a:latin typeface="Chalkboard SE" panose="03050602040202020205" pitchFamily="66" charset="77"/>
              </a:rPr>
              <a:t>-c</a:t>
            </a:r>
            <a:r>
              <a:rPr lang="en-US" sz="2800" dirty="0">
                <a:solidFill>
                  <a:srgbClr val="FF0000"/>
                </a:solidFill>
                <a:latin typeface="Chalkboard SE" panose="03050602040202020205" pitchFamily="66" charset="77"/>
              </a:rPr>
              <a:t>oin</a:t>
            </a:r>
          </a:p>
          <a:p>
            <a:r>
              <a:rPr lang="en-US" sz="2800" dirty="0">
                <a:latin typeface="Chalkboard SE" panose="03050602040202020205" pitchFamily="66" charset="77"/>
              </a:rPr>
              <a:t>f</a:t>
            </a:r>
            <a:r>
              <a:rPr lang="en-US" sz="2800" dirty="0">
                <a:solidFill>
                  <a:srgbClr val="FF0000"/>
                </a:solidFill>
                <a:latin typeface="Chalkboard SE" panose="03050602040202020205" pitchFamily="66" charset="77"/>
              </a:rPr>
              <a:t>oin</a:t>
            </a:r>
          </a:p>
          <a:p>
            <a:r>
              <a:rPr lang="en-US" sz="2800" dirty="0">
                <a:latin typeface="Chalkboard SE" panose="03050602040202020205" pitchFamily="66" charset="77"/>
              </a:rPr>
              <a:t>l</a:t>
            </a:r>
            <a:r>
              <a:rPr lang="en-US" sz="2800" dirty="0">
                <a:solidFill>
                  <a:srgbClr val="FF0000"/>
                </a:solidFill>
                <a:latin typeface="Chalkboard SE" panose="03050602040202020205" pitchFamily="66" charset="77"/>
              </a:rPr>
              <a:t>oin</a:t>
            </a:r>
          </a:p>
          <a:p>
            <a:r>
              <a:rPr lang="en-US" sz="2800" dirty="0" err="1">
                <a:latin typeface="Chalkboard SE" panose="03050602040202020205" pitchFamily="66" charset="77"/>
              </a:rPr>
              <a:t>bes</a:t>
            </a:r>
            <a:r>
              <a:rPr lang="en-US" sz="2800" dirty="0" err="1">
                <a:solidFill>
                  <a:srgbClr val="FF0000"/>
                </a:solidFill>
                <a:latin typeface="Chalkboard SE" panose="03050602040202020205" pitchFamily="66" charset="77"/>
              </a:rPr>
              <a:t>oin</a:t>
            </a:r>
            <a:endParaRPr lang="en-US" sz="2800" dirty="0">
              <a:solidFill>
                <a:srgbClr val="FF0000"/>
              </a:solidFill>
              <a:latin typeface="Chalkboard SE" panose="03050602040202020205" pitchFamily="66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CF0FB9-9049-FD8D-AC35-E74913B009C8}"/>
              </a:ext>
            </a:extLst>
          </p:cNvPr>
          <p:cNvSpPr txBox="1"/>
          <p:nvPr/>
        </p:nvSpPr>
        <p:spPr>
          <a:xfrm>
            <a:off x="6120000" y="3388556"/>
            <a:ext cx="4032000" cy="23493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2800" b="1" dirty="0">
                <a:solidFill>
                  <a:srgbClr val="0070C0"/>
                </a:solidFill>
                <a:latin typeface="Chalkboard SE" panose="03050602040202020205" pitchFamily="66" charset="77"/>
              </a:rPr>
              <a:t>Other examples</a:t>
            </a:r>
          </a:p>
          <a:p>
            <a:r>
              <a:rPr lang="en-US" sz="2800" dirty="0" err="1">
                <a:latin typeface="Chalkboard SE" panose="03050602040202020205" pitchFamily="66" charset="77"/>
              </a:rPr>
              <a:t>m</a:t>
            </a:r>
            <a:r>
              <a:rPr lang="en-US" sz="2800" dirty="0" err="1">
                <a:solidFill>
                  <a:srgbClr val="FF0000"/>
                </a:solidFill>
                <a:latin typeface="Chalkboard SE" panose="03050602040202020205" pitchFamily="66" charset="77"/>
              </a:rPr>
              <a:t>oin</a:t>
            </a:r>
            <a:r>
              <a:rPr lang="en-US" sz="2800" dirty="0" err="1">
                <a:solidFill>
                  <a:schemeClr val="bg1">
                    <a:lumMod val="65000"/>
                  </a:schemeClr>
                </a:solidFill>
                <a:latin typeface="Chalkboard SE" panose="03050602040202020205" pitchFamily="66" charset="77"/>
              </a:rPr>
              <a:t>s</a:t>
            </a:r>
            <a:endParaRPr lang="en-US" sz="2800" dirty="0">
              <a:solidFill>
                <a:schemeClr val="bg1">
                  <a:lumMod val="65000"/>
                </a:schemeClr>
              </a:solidFill>
              <a:latin typeface="Chalkboard SE" panose="03050602040202020205" pitchFamily="66" charset="77"/>
            </a:endParaRPr>
          </a:p>
          <a:p>
            <a:r>
              <a:rPr lang="en-US" sz="2800" dirty="0">
                <a:latin typeface="Chalkboard SE" panose="03050602040202020205" pitchFamily="66" charset="77"/>
              </a:rPr>
              <a:t>p</a:t>
            </a:r>
            <a:r>
              <a:rPr lang="en-US" sz="2800" dirty="0">
                <a:solidFill>
                  <a:srgbClr val="FF0000"/>
                </a:solidFill>
                <a:latin typeface="Chalkboard SE" panose="03050602040202020205" pitchFamily="66" charset="77"/>
              </a:rPr>
              <a:t>oin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Chalkboard SE" panose="03050602040202020205" pitchFamily="66" charset="77"/>
              </a:rPr>
              <a:t>t</a:t>
            </a:r>
          </a:p>
          <a:p>
            <a:r>
              <a:rPr lang="en-US" sz="2800" dirty="0" err="1">
                <a:latin typeface="Chalkboard SE" panose="03050602040202020205" pitchFamily="66" charset="77"/>
              </a:rPr>
              <a:t>s</a:t>
            </a:r>
            <a:r>
              <a:rPr lang="en-US" sz="2800" dirty="0" err="1">
                <a:solidFill>
                  <a:srgbClr val="FF0000"/>
                </a:solidFill>
                <a:latin typeface="Chalkboard SE" panose="03050602040202020205" pitchFamily="66" charset="77"/>
              </a:rPr>
              <a:t>oin</a:t>
            </a:r>
            <a:endParaRPr lang="en-US" sz="2800" dirty="0">
              <a:solidFill>
                <a:srgbClr val="FF0000"/>
              </a:solidFill>
              <a:latin typeface="Chalkboard SE" panose="03050602040202020205" pitchFamily="66" charset="77"/>
            </a:endParaRPr>
          </a:p>
          <a:p>
            <a:r>
              <a:rPr lang="en-US" sz="2800" dirty="0" err="1">
                <a:latin typeface="Chalkboard SE" panose="03050602040202020205" pitchFamily="66" charset="77"/>
              </a:rPr>
              <a:t>tém</a:t>
            </a:r>
            <a:r>
              <a:rPr lang="en-US" sz="2800" dirty="0" err="1">
                <a:solidFill>
                  <a:srgbClr val="FF0000"/>
                </a:solidFill>
                <a:latin typeface="Chalkboard SE" panose="03050602040202020205" pitchFamily="66" charset="77"/>
              </a:rPr>
              <a:t>oin</a:t>
            </a:r>
            <a:endParaRPr lang="en-US" sz="2800" dirty="0">
              <a:solidFill>
                <a:srgbClr val="FF0000"/>
              </a:solidFill>
              <a:latin typeface="Chalkboard SE" panose="03050602040202020205" pitchFamily="66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5A2A72-83D8-CAD0-F714-0259E1B40E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14345" y="59420"/>
            <a:ext cx="2677655" cy="2677655"/>
          </a:xfrm>
          <a:prstGeom prst="rect">
            <a:avLst/>
          </a:prstGeom>
        </p:spPr>
      </p:pic>
      <p:pic>
        <p:nvPicPr>
          <p:cNvPr id="2" name="En allant trop loin Coin-coin.m4a">
            <a:hlinkClick r:id="" action="ppaction://media"/>
            <a:extLst>
              <a:ext uri="{FF2B5EF4-FFF2-40B4-BE49-F238E27FC236}">
                <a16:creationId xmlns:a16="http://schemas.microsoft.com/office/drawing/2014/main" id="{C6D7D8A0-856B-EEA0-5BAC-0211D12E53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89.0625" end="463.4375"/>
                </p14:media>
              </p:ext>
            </p:extLst>
          </p:nvPr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84000" y="2048400"/>
            <a:ext cx="812800" cy="812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838A09-CBB0-F37B-8477-B015E00156B8}"/>
              </a:ext>
            </a:extLst>
          </p:cNvPr>
          <p:cNvSpPr txBox="1"/>
          <p:nvPr/>
        </p:nvSpPr>
        <p:spPr>
          <a:xfrm>
            <a:off x="9514345" y="2494426"/>
            <a:ext cx="27910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Chalkboard SE" panose="03050602040202020205" pitchFamily="66" charset="77"/>
              </a:rPr>
              <a:t>C</a:t>
            </a:r>
            <a:r>
              <a:rPr lang="en-US" sz="4400" dirty="0">
                <a:solidFill>
                  <a:srgbClr val="FF0000"/>
                </a:solidFill>
                <a:latin typeface="Chalkboard SE" panose="03050602040202020205" pitchFamily="66" charset="77"/>
              </a:rPr>
              <a:t>oi</a:t>
            </a:r>
            <a:r>
              <a:rPr lang="en-US" sz="4400" dirty="0">
                <a:latin typeface="Chalkboard SE" panose="03050602040202020205" pitchFamily="66" charset="77"/>
              </a:rPr>
              <a:t>n-c</a:t>
            </a:r>
            <a:r>
              <a:rPr lang="en-US" sz="4400" dirty="0">
                <a:solidFill>
                  <a:srgbClr val="FF0000"/>
                </a:solidFill>
                <a:latin typeface="Chalkboard SE" panose="03050602040202020205" pitchFamily="66" charset="77"/>
              </a:rPr>
              <a:t>oi</a:t>
            </a:r>
            <a:r>
              <a:rPr lang="en-US" sz="4400" dirty="0">
                <a:latin typeface="Chalkboard SE" panose="03050602040202020205" pitchFamily="66" charset="77"/>
              </a:rPr>
              <a:t>n</a:t>
            </a:r>
          </a:p>
        </p:txBody>
      </p:sp>
      <p:pic>
        <p:nvPicPr>
          <p:cNvPr id="3" name="Oin.m4a">
            <a:hlinkClick r:id="" action="ppaction://media"/>
            <a:extLst>
              <a:ext uri="{FF2B5EF4-FFF2-40B4-BE49-F238E27FC236}">
                <a16:creationId xmlns:a16="http://schemas.microsoft.com/office/drawing/2014/main" id="{AEDB9865-10A0-E3DB-C870-85873F61950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26521" y="4925117"/>
            <a:ext cx="812800" cy="812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</p:pic>
      <p:pic>
        <p:nvPicPr>
          <p:cNvPr id="6" name="Oin other examples.m4a">
            <a:hlinkClick r:id="" action="ppaction://media"/>
            <a:extLst>
              <a:ext uri="{FF2B5EF4-FFF2-40B4-BE49-F238E27FC236}">
                <a16:creationId xmlns:a16="http://schemas.microsoft.com/office/drawing/2014/main" id="{54944723-31E7-6DDF-AF21-411F4F202CF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304099" y="4925117"/>
            <a:ext cx="812800" cy="812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DA78DA-DBEC-8E77-D24D-9C652CF0FF07}"/>
              </a:ext>
            </a:extLst>
          </p:cNvPr>
          <p:cNvSpPr txBox="1"/>
          <p:nvPr/>
        </p:nvSpPr>
        <p:spPr>
          <a:xfrm>
            <a:off x="9729157" y="6595001"/>
            <a:ext cx="24711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© </a:t>
            </a:r>
            <a:r>
              <a:rPr lang="fr-FR" sz="1200" dirty="0" err="1"/>
              <a:t>Brilliant</a:t>
            </a:r>
            <a:r>
              <a:rPr lang="fr-FR" sz="1200" dirty="0"/>
              <a:t> Publications Limited 2024</a:t>
            </a:r>
          </a:p>
        </p:txBody>
      </p:sp>
    </p:spTree>
    <p:extLst>
      <p:ext uri="{BB962C8B-B14F-4D97-AF65-F5344CB8AC3E}">
        <p14:creationId xmlns:p14="http://schemas.microsoft.com/office/powerpoint/2010/main" val="285934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5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17810</TotalTime>
  <Words>68</Words>
  <Application>Microsoft Macintosh PowerPoint</Application>
  <PresentationFormat>Widescreen</PresentationFormat>
  <Paragraphs>19</Paragraphs>
  <Slides>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Aptos</vt:lpstr>
      <vt:lpstr>Arial</vt:lpstr>
      <vt:lpstr>Calibri</vt:lpstr>
      <vt:lpstr>Calibri Light</vt:lpstr>
      <vt:lpstr>Chalkboard</vt:lpstr>
      <vt:lpstr>Chalkboard SE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Catherine Cantin</dc:creator>
  <cp:lastModifiedBy>Alison Marshall</cp:lastModifiedBy>
  <cp:revision>118</cp:revision>
  <cp:lastPrinted>2024-06-10T14:30:08Z</cp:lastPrinted>
  <dcterms:created xsi:type="dcterms:W3CDTF">2023-12-28T17:15:49Z</dcterms:created>
  <dcterms:modified xsi:type="dcterms:W3CDTF">2024-09-04T14:56:09Z</dcterms:modified>
</cp:coreProperties>
</file>