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1" r:id="rId2"/>
    <p:sldId id="282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75" r:id="rId20"/>
    <p:sldId id="274" r:id="rId21"/>
    <p:sldId id="277" r:id="rId22"/>
    <p:sldId id="291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59" autoAdjust="0"/>
    <p:restoredTop sz="94762"/>
  </p:normalViewPr>
  <p:slideViewPr>
    <p:cSldViewPr snapToGrid="0">
      <p:cViewPr varScale="1">
        <p:scale>
          <a:sx n="121" d="100"/>
          <a:sy n="121" d="100"/>
        </p:scale>
        <p:origin x="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6954E-26A7-2046-BAC4-43B29E2162E0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1A9B9-FCDB-D840-9A43-C5E327DD0C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63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2CC0D5-DA55-114C-8C43-38CB9E64241D}"/>
              </a:ext>
            </a:extLst>
          </p:cNvPr>
          <p:cNvSpPr/>
          <p:nvPr userDrawn="1"/>
        </p:nvSpPr>
        <p:spPr>
          <a:xfrm>
            <a:off x="11305009" y="3410607"/>
            <a:ext cx="5540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FC86B0-E483-2B43-A897-95A0F79B5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fld id="{1E31867A-D753-4AF5-BCA6-221C143B13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FD7AF42-07D5-DF46-A533-46EC361EA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127513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4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CF11FD-24DF-014D-9D3B-8E04ECDE3D3D}"/>
              </a:ext>
            </a:extLst>
          </p:cNvPr>
          <p:cNvSpPr/>
          <p:nvPr userDrawn="1"/>
        </p:nvSpPr>
        <p:spPr>
          <a:xfrm>
            <a:off x="300207" y="3410607"/>
            <a:ext cx="5540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ight Arrow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2CC0D5-DA55-114C-8C43-38CB9E64241D}"/>
              </a:ext>
            </a:extLst>
          </p:cNvPr>
          <p:cNvSpPr/>
          <p:nvPr userDrawn="1"/>
        </p:nvSpPr>
        <p:spPr>
          <a:xfrm>
            <a:off x="11305009" y="3410607"/>
            <a:ext cx="5540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ACAD32-C485-9142-8D5F-4A27245CD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FC86B0-E483-2B43-A897-95A0F79B5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fld id="{1E31867A-D753-4AF5-BCA6-221C143B13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FD7AF42-07D5-DF46-A533-46EC361EA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127513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6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CF11FD-24DF-014D-9D3B-8E04ECDE3D3D}"/>
              </a:ext>
            </a:extLst>
          </p:cNvPr>
          <p:cNvSpPr/>
          <p:nvPr userDrawn="1"/>
        </p:nvSpPr>
        <p:spPr>
          <a:xfrm>
            <a:off x="300207" y="3410607"/>
            <a:ext cx="5540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ight Arrow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2CC0D5-DA55-114C-8C43-38CB9E64241D}"/>
              </a:ext>
            </a:extLst>
          </p:cNvPr>
          <p:cNvSpPr/>
          <p:nvPr userDrawn="1"/>
        </p:nvSpPr>
        <p:spPr>
          <a:xfrm>
            <a:off x="11305009" y="3410607"/>
            <a:ext cx="5540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305A5018-3534-9142-8FAB-9BEFFB598109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800000" y="720000"/>
            <a:ext cx="914400" cy="9144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F2C9FA-609B-7A41-843D-BDEBF0503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C48E90-187F-5546-A81F-4DCC887EE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fld id="{1E31867A-D753-4AF5-BCA6-221C143B13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35082B92-FBE7-3D4F-982E-088D6F390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127513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9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CF11FD-24DF-014D-9D3B-8E04ECDE3D3D}"/>
              </a:ext>
            </a:extLst>
          </p:cNvPr>
          <p:cNvSpPr/>
          <p:nvPr userDrawn="1"/>
        </p:nvSpPr>
        <p:spPr>
          <a:xfrm>
            <a:off x="300207" y="3410607"/>
            <a:ext cx="5540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ight Arrow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2CC0D5-DA55-114C-8C43-38CB9E64241D}"/>
              </a:ext>
            </a:extLst>
          </p:cNvPr>
          <p:cNvSpPr/>
          <p:nvPr userDrawn="1"/>
        </p:nvSpPr>
        <p:spPr>
          <a:xfrm>
            <a:off x="11305009" y="3410607"/>
            <a:ext cx="5540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305A5018-3534-9142-8FAB-9BEFFB598109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800000" y="720000"/>
            <a:ext cx="914400" cy="914400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ADD441-F366-6F40-80B6-501512CC67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567" y="775664"/>
            <a:ext cx="3836987" cy="1262063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Comic Sans MS" panose="030F0902030302020204" pitchFamily="66" charset="0"/>
              </a:defRPr>
            </a:lvl1pPr>
          </a:lstStyle>
          <a:p>
            <a:pPr lvl="0"/>
            <a:r>
              <a:rPr lang="en-GB" dirty="0"/>
              <a:t>Click</a:t>
            </a:r>
            <a:endParaRPr lang="fr-FR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25FB9E-CC14-5C42-8CF2-4D2784E7F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E3481D-CE00-5B41-9BFB-A10050833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fld id="{1E31867A-D753-4AF5-BCA6-221C143B13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AC75DE2F-B042-9D4E-99A4-FCB00C097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127513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8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93B2A-3801-D54A-873C-B92D0F12C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3C784-52E8-2649-93C9-04D7F2BE5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fld id="{1E31867A-D753-4AF5-BCA6-221C143B13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B6D76A5D-70BA-6843-8B7D-EEAA7E025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127513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4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CF11FD-24DF-014D-9D3B-8E04ECDE3D3D}"/>
              </a:ext>
            </a:extLst>
          </p:cNvPr>
          <p:cNvSpPr/>
          <p:nvPr userDrawn="1"/>
        </p:nvSpPr>
        <p:spPr>
          <a:xfrm>
            <a:off x="300207" y="3410607"/>
            <a:ext cx="5540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ACAD32-C485-9142-8D5F-4A27245CD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FC86B0-E483-2B43-A897-95A0F79B5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fld id="{1E31867A-D753-4AF5-BCA6-221C143B13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FD7AF42-07D5-DF46-A533-46EC361EA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127513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84E6FA3-E943-314E-8B24-E57311BC5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567" y="775664"/>
            <a:ext cx="3836987" cy="1262063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Comic Sans MS" panose="030F0902030302020204" pitchFamily="66" charset="0"/>
              </a:defRPr>
            </a:lvl1pPr>
          </a:lstStyle>
          <a:p>
            <a:pPr lvl="0"/>
            <a:r>
              <a:rPr lang="en-GB" dirty="0"/>
              <a:t>Click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137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2996D1-5A2D-874A-BC10-A491897A73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4" b="7378"/>
          <a:stretch/>
        </p:blipFill>
        <p:spPr>
          <a:xfrm>
            <a:off x="0" y="2861569"/>
            <a:ext cx="12192000" cy="39964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325C-DF16-2741-A9EE-D3175131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74A0A-0F12-374B-B708-D275B11C2E15}" type="slidenum">
              <a:rPr lang="fr-FR" smtClean="0"/>
              <a:t>‹#›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9E17CD-D0C5-7543-B3D7-F61E54FBB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315200" cy="1325563"/>
          </a:xfrm>
        </p:spPr>
        <p:txBody>
          <a:bodyPr>
            <a:noAutofit/>
          </a:bodyPr>
          <a:lstStyle>
            <a:lvl1pPr>
              <a:defRPr sz="4400">
                <a:latin typeface="Comic Sans MS" panose="030F0902030302020204" pitchFamily="66" charset="0"/>
              </a:defRPr>
            </a:lvl1pPr>
          </a:lstStyle>
          <a:p>
            <a:r>
              <a:rPr lang="fr-FR" dirty="0"/>
              <a:t>Song for extension </a:t>
            </a:r>
            <a:r>
              <a:rPr lang="fr-FR" dirty="0" err="1"/>
              <a:t>activity</a:t>
            </a:r>
            <a:endParaRPr lang="fr-FR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E736415-6EB2-8444-951B-8350AE835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712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 i="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pPr algn="l"/>
            <a:r>
              <a:rPr lang="en-GB" altLang="en-US" sz="1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US" sz="1600" b="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16E21F5-753A-BD44-8EE6-28C96AC1A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04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fld id="{1E31867A-D753-4AF5-BCA6-221C143B13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7E54427-7CBD-5648-AB7C-42734EF69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127513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C00000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0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4" r:id="rId2"/>
    <p:sldLayoutId id="2147483657" r:id="rId3"/>
    <p:sldLayoutId id="2147483656" r:id="rId4"/>
    <p:sldLayoutId id="2147483655" r:id="rId5"/>
    <p:sldLayoutId id="2147483659" r:id="rId6"/>
    <p:sldLayoutId id="2147483671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1.em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9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1.em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pgXXTWKjk-Q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L_hFw_cWg9U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BDF9A-6FDB-C14E-8F76-656EF6221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31867A-D753-4AF5-BCA6-221C143B13C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72959B-9B09-DA4F-8FB6-3EA7A5E8D9ED}"/>
              </a:ext>
            </a:extLst>
          </p:cNvPr>
          <p:cNvSpPr txBox="1">
            <a:spLocks/>
          </p:cNvSpPr>
          <p:nvPr/>
        </p:nvSpPr>
        <p:spPr>
          <a:xfrm>
            <a:off x="0" y="2733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Parts of the body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E0813-29A1-9540-9919-0093F64B1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3" t="-4866" r="-5289"/>
          <a:stretch/>
        </p:blipFill>
        <p:spPr>
          <a:xfrm>
            <a:off x="3904735" y="838546"/>
            <a:ext cx="4536488" cy="5578512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39285-FA69-0348-A76F-F0048DE40E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E1C22-EFBE-2B4A-B64B-5B9822C1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9" name="le-nez.mp3" descr="le-nez.mp3">
            <a:hlinkClick r:id="" action="ppaction://media"/>
            <a:extLst>
              <a:ext uri="{FF2B5EF4-FFF2-40B4-BE49-F238E27FC236}">
                <a16:creationId xmlns:a16="http://schemas.microsoft.com/office/drawing/2014/main" id="{5F4FF7BD-7D0B-CF4B-827A-26952805221D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A8EC9-9724-8D43-AB8F-557B15731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3" y="199172"/>
            <a:ext cx="6344681" cy="6344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BE3B2C-2A0E-3046-9F69-49F2A3250C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61582"/>
            <a:ext cx="2438400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F4836-F03E-8F44-A800-FD86F9BB01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14C-39F7-0E40-904A-0A7EEEBF2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1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56640-BF08-4142-98A1-58374EE31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" name="la-tete.mp3" descr="la-tete.mp3">
            <a:hlinkClick r:id="" action="ppaction://media"/>
            <a:extLst>
              <a:ext uri="{FF2B5EF4-FFF2-40B4-BE49-F238E27FC236}">
                <a16:creationId xmlns:a16="http://schemas.microsoft.com/office/drawing/2014/main" id="{CCFA60F2-44C6-6544-B9EF-D22D98673174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462625-ED49-994D-97B5-F25706D1EF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b="1" dirty="0">
                <a:latin typeface="Comic Sans MS" panose="030F0702030302020204" pitchFamily="66" charset="0"/>
              </a:rPr>
              <a:t>la tête</a:t>
            </a:r>
            <a:endParaRPr lang="fr-FR" dirty="0"/>
          </a:p>
        </p:txBody>
      </p:sp>
      <p:sp>
        <p:nvSpPr>
          <p:cNvPr id="4100" name="AutoShape 7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" name="AutoShape 9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" name="AutoShape 11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3" name="AutoShape 13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4" name="AutoShape 15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5" name="AutoShape 17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6" name="AutoShape 19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7" name="AutoShape 21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39" y="847971"/>
            <a:ext cx="5533055" cy="5162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C141D-CFB0-1D4F-8A25-51B97663A3B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65" y="1727200"/>
            <a:ext cx="2438400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D72E6D-EF5C-BE40-8915-1A7D4C8915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6D7C5-8C5D-5944-BF27-187732CDA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6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47A0A-A3E9-EF43-9030-190236DAB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1" name="les-epaules.m4a" descr="les-epaules.m4a">
            <a:hlinkClick r:id="" action="ppaction://media"/>
            <a:extLst>
              <a:ext uri="{FF2B5EF4-FFF2-40B4-BE49-F238E27FC236}">
                <a16:creationId xmlns:a16="http://schemas.microsoft.com/office/drawing/2014/main" id="{B1186F6B-3E8B-1D4C-B1B7-7200223315AD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E4303B8-F474-0C42-BC1C-967DE7F050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b="1" dirty="0">
                <a:latin typeface="Comic Sans MS" panose="030F0702030302020204" pitchFamily="66" charset="0"/>
              </a:rPr>
              <a:t>les épaules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10" y="668665"/>
            <a:ext cx="4092799" cy="5338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888B2-F1ED-7845-84FF-9C42331CE9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83" y="2486981"/>
            <a:ext cx="24384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63606-379F-D54B-9C3B-45B8C38B44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0958" y="2486981"/>
            <a:ext cx="2321959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1555C-4CFC-1845-B458-054BC686C2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A43C9-7FD1-B149-BBE4-1B6355657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2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7ED62-7332-D545-8040-95292DC52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F2AAE8-0D93-654A-9C3F-470A6081DC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567" y="775664"/>
            <a:ext cx="3836987" cy="1262063"/>
          </a:xfrm>
        </p:spPr>
        <p:txBody>
          <a:bodyPr/>
          <a:lstStyle/>
          <a:p>
            <a:r>
              <a:rPr lang="fr-FR" altLang="en-US" b="1" dirty="0"/>
              <a:t>les genoux</a:t>
            </a:r>
            <a:endParaRPr lang="fr-FR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50CEB-DA99-2046-9CF4-24071F1A4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23" y="751115"/>
            <a:ext cx="4748023" cy="5355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BEB67-1A64-A241-BC32-A132D801E7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0149" y="2076678"/>
            <a:ext cx="2321959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3B966-D7C9-5343-9BF2-00276162BF8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1" y="1902868"/>
            <a:ext cx="2438400" cy="1701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D607A3-077B-554C-A57A-5C18CF343B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B38CF-F7BC-B24B-9A69-6EFE7F14F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  <p:pic>
        <p:nvPicPr>
          <p:cNvPr id="12" name="les-genoux1.mp3" descr="les-genoux1.mp3">
            <a:hlinkClick r:id="" action="ppaction://media"/>
            <a:extLst>
              <a:ext uri="{FF2B5EF4-FFF2-40B4-BE49-F238E27FC236}">
                <a16:creationId xmlns:a16="http://schemas.microsoft.com/office/drawing/2014/main" id="{98E7CD6D-559D-6447-BD88-29A48C4DB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400" y="756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52AF0-E37B-B843-ACDD-F823C4574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1" name="les-pied.m4a" descr="les-pied.m4a">
            <a:hlinkClick r:id="" action="ppaction://media"/>
            <a:extLst>
              <a:ext uri="{FF2B5EF4-FFF2-40B4-BE49-F238E27FC236}">
                <a16:creationId xmlns:a16="http://schemas.microsoft.com/office/drawing/2014/main" id="{A64E2985-C0C7-DA4C-9368-29145F72818D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BD3AD3-85B5-8148-AAEE-952D615213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altLang="en-US" b="1" dirty="0">
                <a:latin typeface="Comic Sans MS" panose="030F0702030302020204" pitchFamily="66" charset="0"/>
              </a:rPr>
              <a:t>les pieds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51" y="1828660"/>
            <a:ext cx="5175697" cy="4050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C0852-73D9-C748-89A3-2B6974CF8B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85" y="3003032"/>
            <a:ext cx="24384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7DDDC-809E-7943-A85C-704DE050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868" y="3317333"/>
            <a:ext cx="2321959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84CD4-652E-B248-AFB4-5E7C6924C2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E702F-5B1C-8141-82D1-F75447280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0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065742-4A75-2E49-94A1-C3E632E80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87" y="268458"/>
            <a:ext cx="6188467" cy="61884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C0DF2-18CE-9843-ABE4-9380353E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8" name="les-yeux.m4a" descr="les-yeux.m4a">
            <a:hlinkClick r:id="" action="ppaction://media"/>
            <a:extLst>
              <a:ext uri="{FF2B5EF4-FFF2-40B4-BE49-F238E27FC236}">
                <a16:creationId xmlns:a16="http://schemas.microsoft.com/office/drawing/2014/main" id="{D028E4C6-0E47-BB43-A4E3-FC883E801FC9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7087E3-7A50-0F45-AEE2-BDB940E89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b="1" dirty="0">
                <a:latin typeface="Comic Sans MS" panose="030F0702030302020204" pitchFamily="66" charset="0"/>
              </a:rPr>
              <a:t>les yeux</a:t>
            </a:r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F494A-78B2-4D4A-914F-CA75D9CA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71" y="1134177"/>
            <a:ext cx="2438400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4F6646-6462-A94A-B945-AC1710AF2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3069" y="1246875"/>
            <a:ext cx="2321959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0FDD1-506F-6947-84B2-A20757CEC8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A13B8-BD0C-8B41-AE73-6F41AD535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0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B8246-D141-3D4A-82FC-38943E444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11" name="les-oreilles.m4a" descr="les-oreilles.m4a">
            <a:hlinkClick r:id="" action="ppaction://media"/>
            <a:extLst>
              <a:ext uri="{FF2B5EF4-FFF2-40B4-BE49-F238E27FC236}">
                <a16:creationId xmlns:a16="http://schemas.microsoft.com/office/drawing/2014/main" id="{5AD06E7C-C33E-534C-8882-5371043E8C80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45A943-A2D3-5746-B251-F5BAA6EEC2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altLang="en-US" b="1" dirty="0">
                <a:latin typeface="Comic Sans MS" panose="030F0702030302020204" pitchFamily="66" charset="0"/>
              </a:rPr>
              <a:t>les oreilles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6FF0F-8BAB-B645-A535-810CBCA5B7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68" y="1406364"/>
            <a:ext cx="24384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4E2A0E-DD95-D845-A874-3CB8B0130A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169" y="1324555"/>
            <a:ext cx="2321959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6B9868-8206-7642-82A8-6B7922715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332299"/>
            <a:ext cx="4900772" cy="688849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458F7-5660-F24E-8976-991FE69480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805D-B777-0F48-B0F5-5B1A4B919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2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DF19FF-799B-C047-8E15-22B78E25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323474"/>
            <a:ext cx="4900772" cy="68884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7EAA8-CCE5-0141-9D01-BB47E1B86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0" name="la-bouche.m4a" descr="la-bouche.m4a">
            <a:hlinkClick r:id="" action="ppaction://media"/>
            <a:extLst>
              <a:ext uri="{FF2B5EF4-FFF2-40B4-BE49-F238E27FC236}">
                <a16:creationId xmlns:a16="http://schemas.microsoft.com/office/drawing/2014/main" id="{34B9B321-C8CF-D243-9DE5-0A389C4DE24C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F12605-AC66-D94F-8B3E-1216E9719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b="1" dirty="0">
                <a:latin typeface="Comic Sans MS" panose="030F0702030302020204" pitchFamily="66" charset="0"/>
              </a:rPr>
              <a:t>la bouche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265E1-2630-2F41-B1A7-30A09C45A87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2185" y="2247169"/>
            <a:ext cx="2321959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C76630-A0CA-8141-8455-5CFC14CBD6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E315-81BE-FC42-A927-F5A90076D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E1C22-EFBE-2B4A-B64B-5B9822C1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9" name="le-nez.mp3" descr="le-nez.mp3">
            <a:hlinkClick r:id="" action="ppaction://media"/>
            <a:extLst>
              <a:ext uri="{FF2B5EF4-FFF2-40B4-BE49-F238E27FC236}">
                <a16:creationId xmlns:a16="http://schemas.microsoft.com/office/drawing/2014/main" id="{5F4FF7BD-7D0B-CF4B-827A-26952805221D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FAA898-69E2-2145-8F08-F6F99D9B99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altLang="en-US" b="1" dirty="0">
                <a:latin typeface="Comic Sans MS" panose="030F0702030302020204" pitchFamily="66" charset="0"/>
              </a:rPr>
              <a:t>le nez</a:t>
            </a:r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A8EC9-9724-8D43-AB8F-557B15731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3" y="199172"/>
            <a:ext cx="6344681" cy="6344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BE3B2C-2A0E-3046-9F69-49F2A3250C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61582"/>
            <a:ext cx="2438400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60AC4-2A66-C94C-8DB0-564BF6EF02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70F9D-FC34-D24F-92B9-47DD41F7A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0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D8FF0-7E6F-6847-AA5A-9A64ED7D6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3" t="-4866" r="-5289"/>
          <a:stretch/>
        </p:blipFill>
        <p:spPr>
          <a:xfrm>
            <a:off x="3581400" y="440942"/>
            <a:ext cx="4859823" cy="5976116"/>
          </a:xfrm>
          <a:prstGeom prst="rect">
            <a:avLst/>
          </a:prstGeom>
          <a:noFill/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EFA5F3A-712A-3B43-8F7E-C7F3BBDB6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B53DA-84D2-334B-8589-2E9B3AE24F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9F681-018D-5A46-8591-C2EC5A6E4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5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8C766-D8AE-1A43-A4A1-5B2B7CBD3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31867A-D753-4AF5-BCA6-221C143B13C4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B74FD7-0779-7B4C-BBCE-470ACCE6BEE2}"/>
              </a:ext>
            </a:extLst>
          </p:cNvPr>
          <p:cNvSpPr txBox="1">
            <a:spLocks/>
          </p:cNvSpPr>
          <p:nvPr/>
        </p:nvSpPr>
        <p:spPr>
          <a:xfrm>
            <a:off x="838200" y="4078014"/>
            <a:ext cx="10397359" cy="3002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alt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To learn the names for different parts of the body in French.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4D67B-6DF8-2D4B-B2AA-83CE84FDF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83" y="439239"/>
            <a:ext cx="4230031" cy="2721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1F676C-C2A3-2B48-841B-E13405626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467"/>
            <a:ext cx="7808360" cy="142382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80B72-3CA4-4147-B7C1-AFF199C72C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FD8461-08E2-B144-B8FF-4E111C59C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0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C1FE4-B27C-9442-A9FA-1AA6C2E33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49" y="297141"/>
            <a:ext cx="1927230" cy="2173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9" y="350771"/>
            <a:ext cx="1905000" cy="2121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1" y="270457"/>
            <a:ext cx="649853" cy="45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66" y="883003"/>
            <a:ext cx="2001913" cy="2537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74" y="1846749"/>
            <a:ext cx="775141" cy="541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33" y="1846749"/>
            <a:ext cx="775140" cy="541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49" y="842308"/>
            <a:ext cx="775141" cy="541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55" y="532341"/>
            <a:ext cx="2246741" cy="17583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821">
            <a:off x="9048998" y="1743084"/>
            <a:ext cx="775141" cy="541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" y="4060371"/>
            <a:ext cx="2282854" cy="19402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9" y="4597188"/>
            <a:ext cx="775141" cy="5417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18" y="4168866"/>
            <a:ext cx="1970440" cy="1940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5767">
            <a:off x="5083324" y="3797757"/>
            <a:ext cx="775140" cy="541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46" y="3386481"/>
            <a:ext cx="2242654" cy="19064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1318">
            <a:off x="6341471" y="4621601"/>
            <a:ext cx="853756" cy="596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2" y="4016061"/>
            <a:ext cx="1999008" cy="21897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4929">
            <a:off x="8847847" y="4597188"/>
            <a:ext cx="775141" cy="5417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355">
            <a:off x="11270622" y="5373395"/>
            <a:ext cx="775140" cy="5417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B9A72F-7563-9449-BF64-70566091DE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03" y="1059065"/>
            <a:ext cx="775140" cy="541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D0C2B4-EAB2-7845-8E54-99765243C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179" flipH="1">
            <a:off x="11334205" y="1788683"/>
            <a:ext cx="775141" cy="54179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F8359B7-5788-E740-921E-DCB69A0D1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8D3A433-A3A3-1F43-9E57-C29629FB9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3676258D-CBDD-8746-BC61-41DC13EF4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0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C6620-D25E-2E4C-BD40-16E97BBF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867A-D753-4AF5-BCA6-221C143B13C4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61F5C-2CE0-DA49-BD61-CC37FF33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68862" cy="1325563"/>
          </a:xfrm>
        </p:spPr>
        <p:txBody>
          <a:bodyPr/>
          <a:lstStyle/>
          <a:p>
            <a:r>
              <a:rPr lang="en-GB" dirty="0"/>
              <a:t>Song for extension activity A</a:t>
            </a:r>
          </a:p>
        </p:txBody>
      </p:sp>
      <p:pic>
        <p:nvPicPr>
          <p:cNvPr id="10" name="Picture 9" descr="A red and white flag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7AAC3E9B-75D2-C746-BF74-559337BBF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14" y="335983"/>
            <a:ext cx="1625600" cy="1625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2A1DA-B75C-1D4B-997E-91F0457B02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en-GB" altLang="en-US" sz="1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US" sz="1600" b="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D25F2-7A99-EC4B-B615-12531ABEF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9" name="Left Arrow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6602A2-06A3-CC44-8CAB-0ABC40F2AF0E}"/>
              </a:ext>
            </a:extLst>
          </p:cNvPr>
          <p:cNvSpPr/>
          <p:nvPr/>
        </p:nvSpPr>
        <p:spPr>
          <a:xfrm>
            <a:off x="300207" y="2338554"/>
            <a:ext cx="5540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ight Arrow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D25199-A415-024B-BEE0-37C291997082}"/>
              </a:ext>
            </a:extLst>
          </p:cNvPr>
          <p:cNvSpPr/>
          <p:nvPr/>
        </p:nvSpPr>
        <p:spPr>
          <a:xfrm>
            <a:off x="11305009" y="2338554"/>
            <a:ext cx="5540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C6620-D25E-2E4C-BD40-16E97BBF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867A-D753-4AF5-BCA6-221C143B13C4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E5F0B-A10B-934E-920A-24C74770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42714" cy="1325563"/>
          </a:xfrm>
        </p:spPr>
        <p:txBody>
          <a:bodyPr/>
          <a:lstStyle/>
          <a:p>
            <a:r>
              <a:rPr lang="en-GB"/>
              <a:t>Song for extension activity B</a:t>
            </a:r>
          </a:p>
        </p:txBody>
      </p:sp>
      <p:pic>
        <p:nvPicPr>
          <p:cNvPr id="8" name="Picture 7" descr="A red and white flag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792FE70A-7CF5-834D-9721-A086A8997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14" y="335983"/>
            <a:ext cx="1625600" cy="1625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A229F-FD83-0A4E-BCE5-B08D30729C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en-GB" altLang="en-US" sz="1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US" sz="1600" b="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0E2C1-B8C1-4448-B238-CD445E2D9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7" name="Left Arrow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AC5BD26-0958-1C48-B26D-4B9B2F845AE4}"/>
              </a:ext>
            </a:extLst>
          </p:cNvPr>
          <p:cNvSpPr/>
          <p:nvPr/>
        </p:nvSpPr>
        <p:spPr>
          <a:xfrm>
            <a:off x="300207" y="2349064"/>
            <a:ext cx="5540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ight Arrow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FCA47E-4B96-7A4B-AF8D-FBAA1755EE0B}"/>
              </a:ext>
            </a:extLst>
          </p:cNvPr>
          <p:cNvSpPr/>
          <p:nvPr/>
        </p:nvSpPr>
        <p:spPr>
          <a:xfrm>
            <a:off x="11305009" y="2349064"/>
            <a:ext cx="5540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1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29EA26-CADC-1443-9419-25C938C64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3000000">
            <a:off x="-988279" y="926125"/>
            <a:ext cx="5362575" cy="47190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9B2376F-96C6-3145-B305-F0F136EEC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3000000">
            <a:off x="1282145" y="905576"/>
            <a:ext cx="5362575" cy="4719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56861CE-F879-4447-8625-48907AADB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3000000">
            <a:off x="3552566" y="956937"/>
            <a:ext cx="5362575" cy="471906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DCBA833-A1ED-F446-9D13-B8A486DED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3000000">
            <a:off x="5822988" y="977485"/>
            <a:ext cx="5362575" cy="471906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527CD9-5791-B747-9208-2AD1B1FFF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3000000">
            <a:off x="8005364" y="977484"/>
            <a:ext cx="5362575" cy="47190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F66C1-4394-BC41-A9C5-AF963F1B6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6254749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AE2579-9ABA-D94A-A4BC-5C2AF249D3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C964B7-CF71-C64A-91BB-6C4A242BF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  <p:sp>
        <p:nvSpPr>
          <p:cNvPr id="12" name="Left Arrow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D5EFD96-A477-C348-80FE-5B03E49B54F9}"/>
              </a:ext>
            </a:extLst>
          </p:cNvPr>
          <p:cNvSpPr/>
          <p:nvPr/>
        </p:nvSpPr>
        <p:spPr>
          <a:xfrm>
            <a:off x="300207" y="3410607"/>
            <a:ext cx="5540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7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56640-BF08-4142-98A1-58374EE31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0" name="la-tete.mp3" descr="la-tete.mp3">
            <a:hlinkClick r:id="" action="ppaction://media"/>
            <a:extLst>
              <a:ext uri="{FF2B5EF4-FFF2-40B4-BE49-F238E27FC236}">
                <a16:creationId xmlns:a16="http://schemas.microsoft.com/office/drawing/2014/main" id="{CCFA60F2-44C6-6544-B9EF-D22D98673174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sp>
        <p:nvSpPr>
          <p:cNvPr id="4100" name="AutoShape 7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" name="AutoShape 9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" name="AutoShape 11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3" name="AutoShape 13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4" name="AutoShape 15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5" name="AutoShape 17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6" name="AutoShape 19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7" name="AutoShape 21" descr="data:image/jpeg;base64,/9j/4AAQSkZJRgABAQAAAQABAAD/2wCEAAkGBxQHBhIUExQVFRUWFx4YGBcYFxYXGxsgHRQYGhoXGRYcHCgkGB8lGxoWJjMjJSkrOi4uFyUzODM4NygtLysBCgoKDg0OGxAQGzImICQsLDgtNjU0LzgsMjUtLissLC0sLSwsLCwvLywsMCw0NCwsNC8sLCwsMCwsMDQsLCwsL//AABEIAMcA/gMBEQACEQEDEQH/xAAcAAEAAgIDAQAAAAAAAAAAAAAABgcFCAIDBAH/xABGEAABAwIEAgYGBgcFCQAAAAABAAIDBBEFBhIhBzETQVFhcYEiMkJykbMUNlJigqEIFSM3krLBM0NTorEWJFRzg5S00uH/xAAbAQEAAwEBAQEAAAAAAAAAAAAABAUGAwIBB//EADURAQABAwEECAUDBQEBAQAAAAABAgMEEQUhMbESEzRBUXGB0TNhkaHwFSLBMkJS4fEUJCP/2gAMAwEAAhEDEQA/ALxQEBAQEBAQEBAQEBAQEBAQEBAQEHB8rWOALgCeQJAv4dqDmgICAgICAgICAgICAgICAgICAgICAgICAgICAgICAg1jq8MGbayqqZ5HukkmeIze4Y1ryGtA7Byt2fFVGZtCuze6NMbo4qLP2pcx78UUxGkcfnqurhLi0mL5KiMztUsTnQvcSSSY3WBJPM6dNz1ndW1NUVREx3ruiqK6YqjhKZL69CAgICAgICAgICAgICAgICAgICAgICAgICAgICDwY9ijMEwWaokNmxMLz32Gw8SbDzQa/wCV4/omXoi8+yXkn7xLrnyIWWzqusyKtPL+ObF7Rq63Lq6Pjp9N3NmOGHEqny/Rtp6mGWNs0z5On20Xe7Ykc7AaQSLrS2ujFMURPDc11no00xbidejEQvYG4XR2fUBAQEBAQEBAQEBAQEBAQEBAQEBAQfHO0i52AQV7m3i/Q4BqZE76VKPZiI0A/el5fw6vBBWU/ETG8zzl1NeKMXs2JjA3zkkvqPn5KPey7Nn4lURz+kO9rGu3f6KdXD9c5j/xZfjTqP8AquJ/n9p9nb9Oyf8AH7x7vv65zH/iy/GnT9VxP8/tPsfp2T/j949yLiHjeV6tj6omWMmxZI2Mtd2gSMF2ute2/kVIsZdm/r1dWujjexrtr+unRf8AgGNxY7gMVVGbRyM17keja4c1x5AtIIPeCpDgpXiHmmTiDN9HpPQo4n3dK646Zw5WbzLRzA8CbbKJk5luxunfPgg5mfaxt1W+fBha3B6qeicz6S1wItp6IMBH2dTTcA8lTW8rHprirq9Pnrr66Sz9rMxabkV9Vpp366+ukw6cYmZX5Ne4t0aQAG7eg5rwyw/08CvePTVazIpiddfvExq94tFdnPimJ117/GJjXX871rcLOIUON0sFE8SR1UULG2k/vdEYDnNPbYarEcjfexWgiYmNYaqmqKo1iVjr6+iAgICAgICAgICAgICAgICAgIOE0rYIi5xDWtFy4kAADmSTyCCsM28a6PCbspQaqTlcHTEPxkXf+EWPagrKvxPF+Ib7yPLID7IvFDbb2ecvidVu1QsnaFjH3VTrPhHFLsYV69viNI8ZZnBMgU+H2dL+3f8AeFmD8HX538Fn8nbN65uo/bH3+vsusfZdq3vr/dP2+nulrGhjQAAAOQGwHgFUTMzOsrOIiOD6vj6IIxxIF8pS+8z+cK02PP8A9VPryV21Ozz6c3pw7EHYf+ji8sNi5zor9gfU6XfFpcPNbFl3jwulbR4bGxo2DR5m1yfM3WPv3JuXJqnxYLJu1Xb1Vc98/wDETxavnwXETCyV3RaQblgkdGDcWueduq57Fb2LNrIt9ZVT+7z0iV7jY9jKtRdrojpaz36RVp+dz7h7DjcccEYf9HY7VLI/nI65JHPrPVc8+5L0xjzVdrmOnMaREdxfmMWar1cx1kxpTEcKY/1/xLcuQGp4s4foHpRse+QjqboeBc+Jt+Idq97Iirq6pnhr/wBdNhRV1VUzw13fy2AVsvBAQEBAQEBAQEBAQEBAQEBAQEFKfpIYzJBTUtK0kRyapJLe1pLQxp7QCSbdoaepBi8vZLp8MiY5zRLLYEudu0H7reXPkdysfl7VvXZmmmejT8uPrLUY2zrVuImY1n84JOqpYiAgICCMcR/qlL7zPmBWeyO10+vJX7T7PPpzfKXE4KbgCyCXUZKh8jYWN3c57Z9QNvsght/EDrWxmYiNZZWZiI1l4MFZViJnTmJrQANIaS7YdbtVgfisxkzjaz1UTM+Pd9NGNy5xNZ6mJmfHXd6RpryZFtOyNz3Bgu/1iLXdtsCVF6yqdImd0cPkh9bXV0aZndHDwhEssx1lRiQoqK0hc47PaQYRf0jKeTQD436tyAtDOLbyZ6yuN+7hO6fz0lqpwrWXMXbkaTu4Tuny7+Ur64e5FblKKSR8nT1U39rKRbbqjYOpo/Ow5AACfRRTRTFNMaRCyt26bdMU0xpEJivT2ICAgICAgICAgICAgICAgICAgpz9JLDulwOkntvHK6M+EjNW/nH+aDzZXq/p2Xqd97kxgE97Rpd+YKwudb6vIrp+fPe2GJc6dmmr5MooiSICAgIIxxH+qUvvM+YFZ7I7XT68lftPs8+nNDYdeH4dhNTIHGmDZWAgEhr+nlLvA2cw9+k9i1WVbquWaqKeMsZm2ar1iqijjLMR4eM51Fa7pnMpKOmMri3fU/SXNFjbnZ3P7Heo+z8XqretUfulE2XhdRb6Vcfun6x8mF4f17xWPjLv2egusTs0gtFxfkLFcdq2aZoiuI366I+27FE26bkR+7XTz4rY4HwmoxXE6lo/YyOjjY7qc5jXaiO21x/EpuHbqt2KaauKxwLVVvHopr46LbUlMEBAQEBAQEBAQEBAQEBAQEBAQEEO4u4b+s+HlY3rYwSj/puDz/lDh5oKm4W1fT5fcw845CB4OAcPz1LKbct9G/FXjHLd7NJsi5rZmnwlMlSrVicSzHT4bUNjc8GRzg0Mb6Trkgb/AGefXZTLODfu0zXTG6O+eH+0W7mWrdUUzO/wZZQ0oQEEY4j/AFSl95nzArPZHa6fXkr9p9nn05pHw9rKfD+CHS1TGSRM6Uljw1weeldpYAdrl1gPFbJlkHxtxyjwrjpyAyoxKTp5GgWLIhYsZbm25Ddj2vCD18FeH1Pmmjnnq2vdG14jY0PcwOIbqfqLbE847WI60GwVDRx4fSNjiY2NjBZrWgNAHcAg70BAQEBAQEBAQEBAQEBAQEBAQEBB1VdO2rpXxuF2vaWuHc4EH8ig1bmjquF+PSxSx62P9Um7WyBp9F7Hb2O+43texUHOwacqmImdJjhKXiZlWPMzEaxLvp8RxTPVQY6OJzWXs7Rs0e/ObW8Ba/YVyxtlWLO+Y6U/P2/6639pXru6N0fL3YvMGVJMn5qpYJXsfI4RyO0Xs3VKRpudz6t72HNTr/wqvKeSJZ+JT5xzW8vz9tBAQRniP9UpfeZ8wKz2R2un15K/afZ59ObF5Egdi+XYXVto8Kw9zpX3/v5S4lrLH1rag2w+0RzftsmWRTMmLz5/zgXhpL5XCOGIey29mMv+ZPaSUG0mTsAbljLcFM3fo2+k77Tibvd5uJ8BYIMygICAgICAgICAgICAgICAgICAgICAg654mzR2eGuHY4Aj4FBWeMZvkx4zQ4bJHS0kG1RiLgBGztZAOT3d/fta7XEKVxyWlmzdD9DfNIwOYHyzEl8r+lJdJvuAQW2BA5brlf8AhVeU8nWz8SnzjmuJfn7aCAgjHEgXylL7zP5wrTY/aqfXkrtqdnn05qxmxyorcFgotRMMbiWRtB9Jz3E6nD2nb2HZ5m+xZdfHBrhucuxfS6pv+8vFmMP900je/wB9w59g26ygtVAQEBAQEBAQEBAQEBAQEBAQEBAQEBAQVjxTzIKrFYMJjmbD9I3qZi4NEcViSwOOwc4Ndse4e0gpfOuYxjVTHS0bXMooDop4Wg3eeRmeOb5HknnuL9pNw8+I5amyvmCkjqABJII5S0G5aHSkBrj9r0d7dq5X/hVeU8nWz8SnzjmuZfn7aCAgjHEf6pS+8z5gVnsjtdPryV+0+zz6c0n4DZZpW5XirDE11Q5zx0jvSLQ15aNAOzNusbm62TLLYQEBAQEBAQEBAQEBAQEBAQEBAQEBAQEFK8QcdqMczlPRsmfDTUwYHiN2l0rnNDrOcN9IuRb7vadoGflzYojo8ZVu086caiOjG+VH4kwMr5A0WAe4AbmwDiOZ3Kl2pmaKZnwhNszM26ZmdZ0hmsjYkcvY7HWuhE0cDxrB6tQLQ5u/rDci997dxX2blMVRTM75/h9qu0U1xRM75109E443SCXiXRuG4MMJB7jPIQvN/wCFV5TySbPxKfOOaYL8/bQQEEY4j/VKX3mfMCs9kdrp9eSv2n2efTmn3An928HvyfNctkyywUBAQEBAQEBAQEBAQEBAQEBAQEBAQEFbcUc2vie2go5NM8gvNK07wR+I9WR3V1gb7XBUfJyKbFHSn0RcvKpxrc11enzlX+G4MzDKgujJAc2zwfS1EEkP1du5us5fy671Olfju9mSyM2vIp0ucYnWPl8vze6a7LVPXVJe5h1HnpJbfxAX21n37dPRidz1Z2nkWqOhTVuYjMGmPBnQ08D+iaQ6VwBYLBwvYuF3O2G9jaynYes3ouXqv3Twj/nBY4Gs5EXciuOlPCNdZ+26PLxZTizWR4hnjDZYv7OSlp3M90yvIB77K3yPhVeU8mps/Ep845p0vz9tBAQRjiP9UpfeZ8wKz2R2un15K/afZ59OafcCf3bwe/J81y2TLLBQEBAQEBAQEBAQEBAQEBAQEBAQEBBSvELNFTjGcZqCGd9NDA0azGdMkpLWk+lza0agLDzvcAQ83KnHo6URrr9EDaGZOLbiqI1mZ9PVEi+PDLwUoDp3nc31ae2SV3dfl38t1T6XL3/7X5/bH3+UefioNLuRPX5M/sj01+VMfPxZdkzYZmRFxc8tvvuSBsXOPVc/mVCmiqqJuRGka/kQr5t1V01XYjSnXn3Q68SxSLDGAyOsT6rQLuPgAvVjGuXp0oh7xsS7kTpbj2dLapuM4C9zAbPY8AHnyIsvc26se/FNXdMOk2qsXJppr7pj3RLFatlVWYRofq0U8Ub+1rhVSksI6iLjyIPWtPf+FV5Tybyx8Snzjmt9fn7aCAgjHEf6pS+8z5gVnsjtdPryV+0+zz6c0+4E/u3g9+T5rlsmWWCgICAgICAgICAgICAgICAgICAgICCiOP8AQw0+ZKKQNMUk9xNM0kXa0saL9Vw0nfssOoLnd16E6Rru4OV7Xq6tI1nTdHz7mJfNTZfoLtDQ08g2xc89x9o95Waii/lXNJ+/CPZj4oyc27pVvn58I9nLB6d4L5pgGySW9H7DB6rL/EnvK85FdOkWre+I+898vmVco0ps2t9NPf4zPGfZO+DOEMraWbEZGBz5ZHMgcRctiYdPo39Ul2u9uxaTGsxZtRR9fNrMPHixZpo7+/z71eVcRyLj9RS1IcyIyOkgks4tcwnaxA7LXtyIKgbRw67sxXb496t2ts+u9VFy1Gs8Jj+USxF7Js1RPjY5rJHsc0lpbr9Oxe0HqLgd+0FSLdFyjEmm5x0nktdlW7tuiii7xiY57oXQsQ/QBAQRjiP9UpfeZ8wKz2R2un15K/afZ59OafcCf3bwe/J81y2TLLBQEBAQEBAQEBAQEBAQEBAQEBAQEBBiMzZaps0UHRVMYe0G7Tctc09rXDcf160FXZr4JspcOEmGukNQx4cGSvaQ4D2WnSAHXsRfZfKoiqJie98qpiqmaZ4Sw1NkzGMxvEMsLKSI7SSEgkjrDWhxJv2beKgWNnWrVfT4+Gqsx9k2bNfT3zMcNe5e2EYczCMMigiFo4mBjR3AWuT1k8ye0qwWjtqaVlWy0jGvHOzmhw+BQa/ccWhnE6jAFgIYQAOr9vJsuV/4VXlPJ1s/Ep845pevz9tBAQRjiP8AVKX3mfMCs9kdrp9eSv2n2efTmn3An928HvyfNctkyywUBAQEBAQEBAQEBAQEBAQEBAQEBAQEBAQEBBrzx0NuJ9J/yYf/ACJFyvxraq8p5Oln4lPnCXL8/bUQEEY4kG2UpfeZ/OFabH7VT68ldtTs8+nNPuBP7t4Pfk+a5bFl1goCAgICAgICAgICAgICAgICAgICAgICAgICDXv9I+eI5lpQz+2bCekP3S+8Y8QekP4ggiFLxEq4og20TyNrua7UfHS4A/BVFexcaqrWNY8p94lZ0bVv0xpun882W/2oxX/gj/28/wD7Lz+h4/jV9Y9nr9Xv+Eff3dVVnPEqOHVJStY3lqfDM0eFy5P0PH8avrHsfq9/wj7+6OY/myox6EMkLWsBvpYCAT1E3JJ+Kl4uz7ONPSo4/NGyM67fjSrh8mzHCiKKLh5Q9D6piud7+mXEy790mseSnIaWoCAgICAgICAgICAgICAgICAgICAgICAgICDX/P8AigblGqqRpMuJ1bo2uI3FPTuLGht+VyxpJH+J4IInwcwIY9nyAOF2Q3nf+AjSP4yzyug2sQRbihhoxXINay1yIjILc7x/tBb+G3mg1LmpXwRsc5jmh41MJaQHC9rtJ9YX6wg2I/R3xX6XlCWAneCU2HY2Qah/mEiC1UBAQEBAQEBAQEBAQEBAQEBAQEBAQEBAQYzMeNxZcwaWpnJEcYubbkkkBrWjrJJA80FH4pxIxXHqeSaBzKOna1zmgNa97gAebnA3O3MBoUS7mW6LkW+MzMfdBvZ9q3dizxqmYjy18VSSTukia0ucWsvpaSSG3NzpHVc77KWnJRw/xqsy7PNUUmg6GtErHtB1tuTYdY9UnYjl1rjcv0W6qaav7uCPeybdqumiv+7h+erZvJmZI815eiqYxp1izmE3LHA2c2/XvyPWCCuyQr7iFxOkbir6DDmNklF2TSuGprNrOa0XtcHm43F9rErndu0WqelXO5yv36LNE11zpCvMxVUdfwmo2Pez6TR1T4C0uGvQ4PdcN5lu0Yvb2V6pqiqIqjve6KorpiqOEotlKkkq8UIimfA8MLg9hII3aLXBB6+1cMvI/wDPR09Nd6LnZf8A5bcV6a79Fy8O871lLmePD65/TtlB6Ga1nAhpNnH2gdJG9yCRuRy+42TTfo6VL7h5dGTR06d3jC41ISxAQEBAQEBAQEBAQEBAQEBAQEBAQEEZx3P+HYBIWz1UYeDYsZeRwNr2LWAlvnZBXPEzPtFmzKstPEKouu18b+gOglpuAbuBsRcXtte68TcoidJmHOb1uJ0mqPqhWXsZhqcMbTTeg8N6MtddocLW2PUSOrbuVFl4t2i5N63vjXXd3M3nYV6i9ORa3xrrrHd6OMuRInSXbJIB2WafzX2Nr3NN9MFO3bsRvpjV7XfR8q4Y5oPpEE2Ju55tYbdQXGOvzbsTMbo+kOEf+jaN6JmN0fSFt8FsG/U+QYPSDzOTOdJuBrAAbftAaL991pWvUpDI3K2da2Cdzd5COkB1D1i4XI5XDhfsIseRVdtLHrvURNHd3Kna+Jcv24m3vmO5lJ8v0uKP6XSDq3LmPNjvudjZVFObk2Y6GvDxhR0bQy8eOr1007pjg5ltNlilLrBgPi5zu7ff+i+RORmVacdPpDzE5WfX0eOnpEfn1eXJ+Z6YZvbW1PS6YARDDFGXuJc0gve7YAAE7A87dm97i2KcajozO+eLS4eNRh2+jM754/6WzR8Y8LqJNL5ZITe37SJ4+JaHW81Midd8J0TExrCa4bicOK0okglZKw+0xwcPC45HuR9etAQEBAQEBAQEBAQEBAQEBAQEHwmwQULnHPlTnPF5aWikMNGw2fK24dJvYnUNw09TRzG5O9hGysqnHo1nj3Qh5uZRi0dKd8zwh4MLwKDDGjQwF323bu+PV5WWcv5l29/VO7wjgyeTn378/uq3eEcPzzZK6ioboqqOOsZaRjXj7wB+B6l0t3a7c60To62r1y1OtFUw500ApoGsbezdhckm3Zc77L5crmurpTxeblyblU1VcZeHE54MKgfI8MBcDyDQ55ty5Xd/9XexRev1RRTM6R9ISsa3kZFVNFMzMR9I9k44RyTYfwgfIGlzmieSFvbYEgDxeHfFaxt1YZDeyfD5LkOlMhc8ndxuBYm+56/O6oNrdOLsT3abv5ZfbfWReif7dN3h80pVQo3gjweFsmpzekf1vk9N357N8AApNWVdmOjE6R4Ru/PVKqzb0x0aZ6MeEbo959dXuaNI22Ued/FFmdeLrqKdlSyz2NeOxwB/1Xqi5VROtM6Pdu7XbnWiZjyR+qE2S6sVlA8x2IEkdyWOF9g5t/SaSbW6r3Fuq82fnVXJ6u5x7paTZe0qrtXVXePdP8S2FyjjzMzZdgqmCwkbct56XAlr2367OBF+tW69ZhAQEBAQEBAQEBAQEBAQEBAQYLPkjoclV7mEhwppSCOY/Zu3CDX3h8W/qZ1vW6Q6v4Rbyt/VZ7a3S66NeGm5ldudLr414abv5SdVSlF9GErcyxxVAjha6olOwZGC657Li9/IFWFjZt25vndHz9lrjbIv3d9X7Y+fH6e+j2UmVMczAPRhbSRnrkcGO8xu8H8IVra2ZZo475+fsurGx8e3vqjpT8+H099Uqy9wPiiqRLX1D6l2x0Nu1p7nPJLnjw0qfTTFMaRGizppppjSmNIWxT0zKWmbGxrWsaA1rWgBoAFg0AbAW6l9elWZh4HU1bVOkpZ5KVxOrTpEjB3NF2ubv9427EmNd0vkxExpLBVPCnFsNjJp6yOa3svLgT3DWHAfxBRa8KxXxpj03ckO5s/GucaI9N3JHqrFKrL8wZiNLJDc2Egbdh8Dctd+Fx8FXX9k99qfSfdU5Ow++zV6T7srRV8dfHeN7XjuO48RzHmqm7ZuWp0rjRSXse7ZnS5TMPSuTiwWcq5tLgr2kjVINLW+YubdgHX22Vhs2zVXeiqOELTZNiq5kRVHCnit3gvhrsN4d0weLGTVLbue4lnxbpPmtM2CcICAgICAgICAgICAgICAgICDhNEJ4XNcAWuBBB5EEWIPkg1tzRw8xDJmMPko2STU7j6Lo2mQht76JYxc3H2rWPO4JsOV6xRep6NcOGRjW79PRuRq8bcSxR4sMPlLu6nn/wBFX/pFrX+qft7Kv9Csa/1T9vZJ8B4ZYjmd4dXyGlg59E23SOHZpFw3xfcjsUyzh2bO+mN/j3p+PgWLG+inf4zx/PJcOW8rUuWaXRTQtj+07m93vPO7v6X2UlMZlAQEBAQdNXSsradzJGNkY4Wc17Q5pHYWnYoK7x/gvQ4i8vpzJSSbkGM6mX7ejcdvBrmr5MRMaS+TETGkoxJwexKBxEeIsc3tf0oPw9K3kVwnEsTOs0R9EarBxqp1miPoyWV+CTYMQE2IT/SSNxGNWkkHbW9xu8d1h33Gy700xTGlMaQkUUU0RpTGkLea3SLDYL69Pq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39" y="847971"/>
            <a:ext cx="5533055" cy="5162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C141D-CFB0-1D4F-8A25-51B97663A3B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65" y="1727200"/>
            <a:ext cx="2438400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1DBA8D-8016-E743-AB33-069DE8E9B5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F6C4E6-B1A4-814A-9360-BDC54DD7D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2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47A0A-A3E9-EF43-9030-190236DAB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1" name="les-epaules.m4a" descr="les-epaules.m4a">
            <a:hlinkClick r:id="" action="ppaction://media"/>
            <a:extLst>
              <a:ext uri="{FF2B5EF4-FFF2-40B4-BE49-F238E27FC236}">
                <a16:creationId xmlns:a16="http://schemas.microsoft.com/office/drawing/2014/main" id="{B1186F6B-3E8B-1D4C-B1B7-7200223315AD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10" y="668665"/>
            <a:ext cx="4092799" cy="5338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888B2-F1ED-7845-84FF-9C42331CE9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83" y="2486981"/>
            <a:ext cx="24384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63606-379F-D54B-9C3B-45B8C38B44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0958" y="2486981"/>
            <a:ext cx="2321959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944EA-C641-684C-A39A-2F3EF37B8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11C71-3160-1645-9903-249434B6D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4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7ED62-7332-D545-8040-95292DC52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50CEB-DA99-2046-9CF4-24071F1A4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23" y="751115"/>
            <a:ext cx="4748023" cy="5355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BEB67-1A64-A241-BC32-A132D801E7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0149" y="2076678"/>
            <a:ext cx="2321959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3B966-D7C9-5343-9BF2-00276162BF8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1" y="1902868"/>
            <a:ext cx="2438400" cy="1701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A9F10-0908-5F45-A0ED-60F8EF0FBA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10F5A-ACBE-B246-A06F-77465B46B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  <p:pic>
        <p:nvPicPr>
          <p:cNvPr id="2" name="les-genoux1.mp3" descr="les-genoux1.mp3">
            <a:hlinkClick r:id="" action="ppaction://media"/>
            <a:extLst>
              <a:ext uri="{FF2B5EF4-FFF2-40B4-BE49-F238E27FC236}">
                <a16:creationId xmlns:a16="http://schemas.microsoft.com/office/drawing/2014/main" id="{412AA4B9-6375-CA46-B148-A31396158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400" y="756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52AF0-E37B-B843-ACDD-F823C4574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1" name="les-pied.m4a" descr="les-pied.m4a">
            <a:hlinkClick r:id="" action="ppaction://media"/>
            <a:extLst>
              <a:ext uri="{FF2B5EF4-FFF2-40B4-BE49-F238E27FC236}">
                <a16:creationId xmlns:a16="http://schemas.microsoft.com/office/drawing/2014/main" id="{A64E2985-C0C7-DA4C-9368-29145F72818D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51" y="1828660"/>
            <a:ext cx="5175697" cy="4050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C0852-73D9-C748-89A3-2B6974CF8B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85" y="3003032"/>
            <a:ext cx="24384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7DDDC-809E-7943-A85C-704DE050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868" y="3317333"/>
            <a:ext cx="2321959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B2AF3-BD19-0044-B07D-141DB4DC50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6A416-D8AC-214E-AE25-3FB1E84A6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51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065742-4A75-2E49-94A1-C3E632E80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87" y="268458"/>
            <a:ext cx="6188467" cy="61884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C0DF2-18CE-9843-ABE4-9380353E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8" name="les-yeux.m4a" descr="les-yeux.m4a">
            <a:hlinkClick r:id="" action="ppaction://media"/>
            <a:extLst>
              <a:ext uri="{FF2B5EF4-FFF2-40B4-BE49-F238E27FC236}">
                <a16:creationId xmlns:a16="http://schemas.microsoft.com/office/drawing/2014/main" id="{D028E4C6-0E47-BB43-A4E3-FC883E801FC9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F494A-78B2-4D4A-914F-CA75D9CA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71" y="1134177"/>
            <a:ext cx="2438400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4F6646-6462-A94A-B945-AC1710AF2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3069" y="1246875"/>
            <a:ext cx="2321959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ABB55-70EF-0C4D-92D1-D66005EC79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CCEF6-0643-BB4F-AB0E-C7F30F741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B8246-D141-3D4A-82FC-38943E444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1" name="les-oreilles.m4a" descr="les-oreilles.m4a">
            <a:hlinkClick r:id="" action="ppaction://media"/>
            <a:extLst>
              <a:ext uri="{FF2B5EF4-FFF2-40B4-BE49-F238E27FC236}">
                <a16:creationId xmlns:a16="http://schemas.microsoft.com/office/drawing/2014/main" id="{5AD06E7C-C33E-534C-8882-5371043E8C80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400" y="756000"/>
            <a:ext cx="812800" cy="81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46FF0F-8BAB-B645-A535-810CBCA5B7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68" y="1406364"/>
            <a:ext cx="24384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4E2A0E-DD95-D845-A874-3CB8B0130A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169" y="1324555"/>
            <a:ext cx="2321959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6B9868-8206-7642-82A8-6B7922715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332299"/>
            <a:ext cx="4900772" cy="688849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5D5A43-2506-DC4A-85F2-A5D55C0524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3FB59-187E-854B-883A-31469C648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0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DF19FF-799B-C047-8E15-22B78E25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323474"/>
            <a:ext cx="4900772" cy="68884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7EAA8-CCE5-0141-9D01-BB47E1B86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31867A-D753-4AF5-BCA6-221C143B13C4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0" name="la-bouche.m4a" descr="la-bouche.m4a">
            <a:hlinkClick r:id="" action="ppaction://media"/>
            <a:extLst>
              <a:ext uri="{FF2B5EF4-FFF2-40B4-BE49-F238E27FC236}">
                <a16:creationId xmlns:a16="http://schemas.microsoft.com/office/drawing/2014/main" id="{34B9B321-C8CF-D243-9DE5-0A389C4DE24C}"/>
              </a:ext>
            </a:extLst>
          </p:cNvPr>
          <p:cNvPicPr>
            <a:picLocks noGrp="1" noChangeAspect="1"/>
          </p:cNvPicPr>
          <p:nvPr>
            <p:ph type="media"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0200" y="756000"/>
            <a:ext cx="812800" cy="81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265E1-2630-2F41-B1A7-30A09C45A87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2185" y="2247169"/>
            <a:ext cx="2321959" cy="1701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FDE0FF-CEA5-1B49-B3C7-E97B6F1B3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Brilliant Publications Limited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23C8D-C3AE-E844-B84F-4EF4FD24B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Parts of the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4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246</Words>
  <Application>Microsoft Macintosh PowerPoint</Application>
  <PresentationFormat>Widescreen</PresentationFormat>
  <Paragraphs>80</Paragraphs>
  <Slides>23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 for extension activity A</vt:lpstr>
      <vt:lpstr>Song for extension activity B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L.O. I am learning the body parts</dc:title>
  <dc:subject/>
  <dc:creator/>
  <cp:keywords/>
  <dc:description/>
  <cp:lastModifiedBy>Richard Dorrance</cp:lastModifiedBy>
  <cp:revision>64</cp:revision>
  <dcterms:created xsi:type="dcterms:W3CDTF">2019-08-11T16:14:22Z</dcterms:created>
  <dcterms:modified xsi:type="dcterms:W3CDTF">2021-12-30T23:05:47Z</dcterms:modified>
  <cp:category/>
</cp:coreProperties>
</file>