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70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5C20EE-58B9-7D49-9A3B-E2FF3C687F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96D1B-BA88-434D-81EC-D3B8A7C6A3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E5D1D-4973-AB4A-B5A8-31F923119A49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E85DD-F7F9-0E41-9272-BF6A0807EE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5FA90-7B3E-E14E-ACEE-5398137FAE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01433-1AD4-234C-A826-7016B180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1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CDC25-4E7B-4047-9B09-4B09F1FD35A9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97D61-4F06-2948-AC09-75CB792B0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5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64AE-37D0-024D-8A6A-E15AB1031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C5C5-EA76-BE42-BAFE-C4028803D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198DD-1CF3-774D-9527-859B4A4A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FAEC6-B337-664F-A6D0-9EDF926E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B446-5199-F847-B25B-F0BC9B65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7FF1-06A7-0F48-A44B-10B79ABD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894E3-A337-0747-BD51-35C49E4F0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5EE13-A205-844D-A765-E2E510E3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F2B0D-C2F4-F645-A04C-067F3AA3B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F27DB-6D27-DF4B-8875-02B827BB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0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45B0D-3934-244B-AD05-0B32F26D7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1DCAB-56FD-9C41-9AC1-4AC77E450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5F97-681E-B04D-8C3B-5E95F459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6CF8-8F1F-7D40-8734-DAF1D7FE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2BE4-8C16-A841-AAFC-28D006D7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68AC-12A0-5B4B-A476-7E366253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E5E1-F21D-084A-A4B0-85CAE6B0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0C695-184C-F743-B9A2-FE185285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6731-C684-CE46-9387-26157185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0970F-47CB-EF4D-B283-F078905D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6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BECA-4FA7-D247-9C45-532D75B1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F4D5-0D9C-BB43-896D-A443C138A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CE5A-3054-3A40-B433-9DC9B1A6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DD9F-49B9-A446-973F-35D231CC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3FF56-220C-D743-AE77-D6CD0C88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3603-072F-4B48-8E01-5C715D54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90BA-7C17-114B-8D2B-C9D35F9F8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D4EA1-3CA7-644B-A9DD-8BE985047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94D63-FF58-4746-932D-BDA05FD44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EFF0-1C5E-EB40-8038-42723B77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D3CAA-4DAC-CF48-A9CC-170A6E00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C445-3EA8-804D-8E8C-C56DA923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96153-AF2E-F24D-B1AC-AFB37F21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8ABD9-86C9-1846-A7C0-AC880A7BD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40A35-51F1-3945-A244-1009FFC3F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2EF0A-176A-9440-8ED3-D345AF3C0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1518F-3936-5743-8EF7-C17ACB30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DA4B6-AF69-2643-9F1D-A16C6A6A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8964-2FE9-EA44-8AC4-4C042710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D31C-CD8B-3248-816E-3E2B2F43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58567-1259-4143-98E1-CE5E9140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E686D-3462-2B45-8C30-C221780E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1EFD1-9139-3040-B359-35102036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FBB46-F814-5E4B-B969-0C5EECA6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BDF03-4E31-474F-85F3-1E00F599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638D5-7EC3-EA46-AC26-CD00EF7A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02B1-B5B8-A649-A5F3-734156B4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333B-D5C4-264E-B803-5A1D73A2B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59780-ED8C-C044-8B26-37E1D9F4A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1EFFA-E97B-4341-907B-F15216E6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2D98E-F737-024D-8CE0-14AC3532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C8E20-F4B9-6948-BD39-D6C84293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AFF3-DC15-5D47-92F0-4D39381A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35E08-5106-434F-BAB4-39D3D71B8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95BA5-819F-3E47-BE55-04F8603F2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A102-CE30-B645-AFDA-693D7780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CE0E6-955D-AB40-A935-369C9BDA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9B035-5186-3B4A-A212-64A2BFE6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6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EEE6A-D3C7-EF48-9C15-6C9B2D7F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D843-338D-B84D-9A83-C4A2B94F8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EE3E1-88F8-734A-9AA7-EA2F4454B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EF1CD-BDD5-C14B-8738-E4152A72E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B0F9-5257-CD47-BA0B-FC70750E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AC095-9B5C-0A4E-BF71-6BC631A8903D}"/>
              </a:ext>
            </a:extLst>
          </p:cNvPr>
          <p:cNvCxnSpPr>
            <a:cxnSpLocks/>
          </p:cNvCxnSpPr>
          <p:nvPr userDrawn="1"/>
        </p:nvCxnSpPr>
        <p:spPr>
          <a:xfrm>
            <a:off x="866274" y="6124074"/>
            <a:ext cx="104401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AAE3B8-8AD5-654D-BB5F-B584CEDE6045}"/>
              </a:ext>
            </a:extLst>
          </p:cNvPr>
          <p:cNvSpPr txBox="1"/>
          <p:nvPr userDrawn="1"/>
        </p:nvSpPr>
        <p:spPr>
          <a:xfrm>
            <a:off x="7684650" y="6187059"/>
            <a:ext cx="366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accent1"/>
                </a:solidFill>
                <a:latin typeface="Arial Black" panose="020B0604020202020204" pitchFamily="34" charset="0"/>
              </a:rPr>
              <a:t>Learn French through Raps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D9613B-FB07-364E-B1EC-17981EC9F1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6274" y="6210411"/>
            <a:ext cx="1194414" cy="36933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39333C-DB18-1F4C-824F-BF03EB4E0019}"/>
              </a:ext>
            </a:extLst>
          </p:cNvPr>
          <p:cNvSpPr txBox="1">
            <a:spLocks/>
          </p:cNvSpPr>
          <p:nvPr userDrawn="1"/>
        </p:nvSpPr>
        <p:spPr>
          <a:xfrm>
            <a:off x="535279" y="6564521"/>
            <a:ext cx="208994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©️ Brilliant Publications Limited</a:t>
            </a:r>
          </a:p>
        </p:txBody>
      </p:sp>
    </p:spTree>
    <p:extLst>
      <p:ext uri="{BB962C8B-B14F-4D97-AF65-F5344CB8AC3E}">
        <p14:creationId xmlns:p14="http://schemas.microsoft.com/office/powerpoint/2010/main" val="7318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9448-11DC-8343-BE36-26F3822FB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Bonjour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EBB28-FF81-FE40-A78D-61D93C2D1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/>
              <a:t>Introduction</a:t>
            </a:r>
          </a:p>
          <a:p>
            <a:endParaRPr lang="en-US"/>
          </a:p>
        </p:txBody>
      </p:sp>
      <p:sp>
        <p:nvSpPr>
          <p:cNvPr id="5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B0987C-BCA2-6246-BA0A-FEF1A5CC90BB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9E614F6-E093-B04C-9CF1-C46161015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17"/>
          <a:stretch/>
        </p:blipFill>
        <p:spPr>
          <a:xfrm>
            <a:off x="3015248" y="2682957"/>
            <a:ext cx="5499100" cy="3122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5E10B325-95BD-3A4B-95E1-F998C927EEAA}"/>
              </a:ext>
            </a:extLst>
          </p:cNvPr>
          <p:cNvSpPr/>
          <p:nvPr/>
        </p:nvSpPr>
        <p:spPr>
          <a:xfrm flipH="1">
            <a:off x="783617" y="771631"/>
            <a:ext cx="4263241" cy="1610595"/>
          </a:xfrm>
          <a:prstGeom prst="wedgeEllipseCallout">
            <a:avLst>
              <a:gd name="adj1" fmla="val -23618"/>
              <a:gd name="adj2" fmla="val 8388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805C3C7-A0B3-184A-92E2-F1CA5A834F16}"/>
              </a:ext>
            </a:extLst>
          </p:cNvPr>
          <p:cNvSpPr/>
          <p:nvPr/>
        </p:nvSpPr>
        <p:spPr>
          <a:xfrm>
            <a:off x="6329549" y="613067"/>
            <a:ext cx="3930733" cy="1710047"/>
          </a:xfrm>
          <a:prstGeom prst="wedgeEllipseCallout">
            <a:avLst>
              <a:gd name="adj1" fmla="val -18718"/>
              <a:gd name="adj2" fmla="val 8125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8BAD06-F898-604A-81A9-147216D58A77}"/>
              </a:ext>
            </a:extLst>
          </p:cNvPr>
          <p:cNvSpPr txBox="1">
            <a:spLocks/>
          </p:cNvSpPr>
          <p:nvPr/>
        </p:nvSpPr>
        <p:spPr>
          <a:xfrm>
            <a:off x="1459833" y="478130"/>
            <a:ext cx="3457073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Comic Sans MS" panose="030F0902030302020204" pitchFamily="66" charset="0"/>
              </a:rPr>
              <a:t>Comment </a:t>
            </a:r>
            <a:r>
              <a:rPr lang="en-US" sz="3700" dirty="0" err="1">
                <a:latin typeface="Comic Sans MS" panose="030F0902030302020204" pitchFamily="66" charset="0"/>
              </a:rPr>
              <a:t>t’appelles-tu</a:t>
            </a:r>
            <a:r>
              <a:rPr lang="en-US" sz="37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E5AF-961A-9049-B9A1-7DDBB6DEEAD6}"/>
              </a:ext>
            </a:extLst>
          </p:cNvPr>
          <p:cNvSpPr txBox="1">
            <a:spLocks/>
          </p:cNvSpPr>
          <p:nvPr/>
        </p:nvSpPr>
        <p:spPr>
          <a:xfrm>
            <a:off x="7074570" y="914148"/>
            <a:ext cx="352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Comic Sans MS" panose="030F0902030302020204" pitchFamily="66" charset="0"/>
              </a:rPr>
              <a:t>Je </a:t>
            </a:r>
            <a:r>
              <a:rPr lang="en-US" sz="3700" dirty="0" err="1">
                <a:latin typeface="Comic Sans MS" panose="030F0902030302020204" pitchFamily="66" charset="0"/>
              </a:rPr>
              <a:t>m’appelle</a:t>
            </a:r>
            <a:r>
              <a:rPr lang="en-US" sz="3700" dirty="0">
                <a:latin typeface="Comic Sans MS" panose="030F0902030302020204" pitchFamily="66" charset="0"/>
              </a:rPr>
              <a:t> Jacques.</a:t>
            </a:r>
          </a:p>
        </p:txBody>
      </p:sp>
      <p:sp>
        <p:nvSpPr>
          <p:cNvPr id="7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383938-951F-E247-B1E6-E528C231452D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28E602-2F27-3246-AFDE-68BC71A702C2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16A4DF5-427C-134E-B29D-D29D3E1BE9B5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383810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>
            <a:extLst>
              <a:ext uri="{FF2B5EF4-FFF2-40B4-BE49-F238E27FC236}">
                <a16:creationId xmlns:a16="http://schemas.microsoft.com/office/drawing/2014/main" id="{437A4834-0C37-1542-A499-EA6DB3B2A6B5}"/>
              </a:ext>
            </a:extLst>
          </p:cNvPr>
          <p:cNvSpPr/>
          <p:nvPr/>
        </p:nvSpPr>
        <p:spPr>
          <a:xfrm flipH="1">
            <a:off x="1217194" y="914148"/>
            <a:ext cx="4263241" cy="1387989"/>
          </a:xfrm>
          <a:prstGeom prst="wedgeEllipseCallout">
            <a:avLst>
              <a:gd name="adj1" fmla="val 5630"/>
              <a:gd name="adj2" fmla="val 7275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DDC5C548-D535-BC49-A8FE-31CD43C83CB9}"/>
              </a:ext>
            </a:extLst>
          </p:cNvPr>
          <p:cNvSpPr/>
          <p:nvPr/>
        </p:nvSpPr>
        <p:spPr>
          <a:xfrm>
            <a:off x="6711566" y="914148"/>
            <a:ext cx="3930733" cy="1328877"/>
          </a:xfrm>
          <a:prstGeom prst="wedgeEllipseCallout">
            <a:avLst>
              <a:gd name="adj1" fmla="val 3941"/>
              <a:gd name="adj2" fmla="val 9554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E84DD-C685-6045-8116-B20E4498B460}"/>
              </a:ext>
            </a:extLst>
          </p:cNvPr>
          <p:cNvSpPr txBox="1">
            <a:spLocks/>
          </p:cNvSpPr>
          <p:nvPr/>
        </p:nvSpPr>
        <p:spPr>
          <a:xfrm>
            <a:off x="1459833" y="478130"/>
            <a:ext cx="3846953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Quel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âge</a:t>
            </a:r>
            <a:r>
              <a:rPr lang="en-US" sz="3700" dirty="0">
                <a:latin typeface="Comic Sans MS" panose="030F0902030302020204" pitchFamily="66" charset="0"/>
              </a:rPr>
              <a:t> as-</a:t>
            </a:r>
            <a:r>
              <a:rPr lang="en-US" sz="3700" dirty="0" err="1">
                <a:latin typeface="Comic Sans MS" panose="030F0902030302020204" pitchFamily="66" charset="0"/>
              </a:rPr>
              <a:t>tu</a:t>
            </a:r>
            <a:r>
              <a:rPr lang="en-US" sz="37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A21D86-C213-BA44-8F14-466E8F8BA10E}"/>
              </a:ext>
            </a:extLst>
          </p:cNvPr>
          <p:cNvSpPr txBox="1">
            <a:spLocks/>
          </p:cNvSpPr>
          <p:nvPr/>
        </p:nvSpPr>
        <p:spPr>
          <a:xfrm>
            <a:off x="7453564" y="914148"/>
            <a:ext cx="352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J’ai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3700" dirty="0">
                <a:latin typeface="Comic Sans MS" panose="030F0902030302020204" pitchFamily="66" charset="0"/>
              </a:rPr>
              <a:t>ans.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DC1323-256C-3A4D-B631-2E7B2CD2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895" y="2802052"/>
            <a:ext cx="2732770" cy="30524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FDCEA-02C4-D543-828E-2C55F924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3022322"/>
            <a:ext cx="2489808" cy="284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980FC37-0AA5-7D4C-8367-1DC38C4A130D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7667AB-E393-8342-9793-CFCDAAB89A16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55056AB-DC79-574E-8647-2A7CD289E83C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72353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2008A4-DD59-0A40-A085-58EDBC8C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3" y="2422358"/>
            <a:ext cx="3080412" cy="34407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FF9059B0-1298-C34A-B250-3CB89B8A1012}"/>
              </a:ext>
            </a:extLst>
          </p:cNvPr>
          <p:cNvSpPr/>
          <p:nvPr/>
        </p:nvSpPr>
        <p:spPr>
          <a:xfrm flipH="1">
            <a:off x="1140031" y="771631"/>
            <a:ext cx="3906826" cy="1248473"/>
          </a:xfrm>
          <a:prstGeom prst="wedgeEllipseCallout">
            <a:avLst>
              <a:gd name="adj1" fmla="val 2827"/>
              <a:gd name="adj2" fmla="val 8768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5FAEAB15-988B-334F-A1CF-7D71A2194D1B}"/>
              </a:ext>
            </a:extLst>
          </p:cNvPr>
          <p:cNvSpPr/>
          <p:nvPr/>
        </p:nvSpPr>
        <p:spPr>
          <a:xfrm>
            <a:off x="6911439" y="643742"/>
            <a:ext cx="3348841" cy="1325564"/>
          </a:xfrm>
          <a:prstGeom prst="wedgeEllipseCallout">
            <a:avLst>
              <a:gd name="adj1" fmla="val 5750"/>
              <a:gd name="adj2" fmla="val 11618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A9251D-E6B0-AE41-BF58-F0DFB8F4E99D}"/>
              </a:ext>
            </a:extLst>
          </p:cNvPr>
          <p:cNvSpPr txBox="1">
            <a:spLocks/>
          </p:cNvSpPr>
          <p:nvPr/>
        </p:nvSpPr>
        <p:spPr>
          <a:xfrm>
            <a:off x="7113317" y="643742"/>
            <a:ext cx="34675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J’habite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à</a:t>
            </a:r>
            <a:r>
              <a:rPr lang="en-US" sz="3700" dirty="0">
                <a:latin typeface="Comic Sans MS" panose="030F0902030302020204" pitchFamily="66" charset="0"/>
              </a:rPr>
              <a:t> … 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89878-01F1-414D-8576-C081736A8431}"/>
              </a:ext>
            </a:extLst>
          </p:cNvPr>
          <p:cNvSpPr txBox="1">
            <a:spLocks/>
          </p:cNvSpPr>
          <p:nvPr/>
        </p:nvSpPr>
        <p:spPr>
          <a:xfrm>
            <a:off x="1327761" y="733085"/>
            <a:ext cx="4313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Où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habites-tu</a:t>
            </a:r>
            <a:r>
              <a:rPr lang="en-US" sz="37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E8CF76-7839-E34A-828D-6B997C28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990" y="3080976"/>
            <a:ext cx="2438400" cy="27821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90E8CDA-097B-754C-89C9-DB1D83274028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EAD11-2A41-4F4E-9A0D-FCEE9A2A860A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4244499-7B37-2241-9C65-7CBD9D3ADC59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57901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5C373D-80FE-B14A-A100-330355E8846F}"/>
              </a:ext>
            </a:extLst>
          </p:cNvPr>
          <p:cNvSpPr txBox="1">
            <a:spLocks/>
          </p:cNvSpPr>
          <p:nvPr/>
        </p:nvSpPr>
        <p:spPr>
          <a:xfrm>
            <a:off x="7567863" y="4629149"/>
            <a:ext cx="4296032" cy="171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Je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m’appelle</a:t>
            </a:r>
            <a:r>
              <a:rPr lang="en-US" sz="3700" dirty="0">
                <a:latin typeface="Comic Sans MS" panose="030F0902030302020204" pitchFamily="66" charset="0"/>
              </a:rPr>
              <a:t> …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1B20DC1A-4623-D24C-A1D9-223C199751A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902030302020204" pitchFamily="66" charset="0"/>
              </a:rPr>
              <a:t>Comment </a:t>
            </a:r>
            <a:r>
              <a:rPr lang="en-US" sz="4000" dirty="0" err="1">
                <a:latin typeface="Comic Sans MS" panose="030F0902030302020204" pitchFamily="66" charset="0"/>
              </a:rPr>
              <a:t>t’appelles-tu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E3E49-DB44-0D4D-9187-6D8A9D72F3B9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CC7B6-6232-694B-BE6B-B7931989A7AE}"/>
              </a:ext>
            </a:extLst>
          </p:cNvPr>
          <p:cNvSpPr txBox="1"/>
          <p:nvPr/>
        </p:nvSpPr>
        <p:spPr>
          <a:xfrm>
            <a:off x="3385292" y="1845482"/>
            <a:ext cx="63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FC469-D39E-7244-B4E1-345BE43210C3}"/>
              </a:ext>
            </a:extLst>
          </p:cNvPr>
          <p:cNvSpPr txBox="1"/>
          <p:nvPr/>
        </p:nvSpPr>
        <p:spPr>
          <a:xfrm>
            <a:off x="6392579" y="175043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A6C70-7785-4241-8E3B-B7D48DB80FC6}"/>
              </a:ext>
            </a:extLst>
          </p:cNvPr>
          <p:cNvSpPr txBox="1"/>
          <p:nvPr/>
        </p:nvSpPr>
        <p:spPr>
          <a:xfrm>
            <a:off x="8757565" y="1752825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5.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6DFDC-02E5-0A40-BEBB-E9148A5C5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" r="12216" b="2817"/>
          <a:stretch/>
        </p:blipFill>
        <p:spPr>
          <a:xfrm>
            <a:off x="1462883" y="1736828"/>
            <a:ext cx="1831159" cy="3373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787F34-0282-B042-B52A-AEB8BE4B3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" t="10068" r="10858" b="4218"/>
          <a:stretch/>
        </p:blipFill>
        <p:spPr>
          <a:xfrm>
            <a:off x="3788760" y="3428693"/>
            <a:ext cx="2511826" cy="1681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ABE3F-4616-264B-889B-6B53118682C1}"/>
              </a:ext>
            </a:extLst>
          </p:cNvPr>
          <p:cNvSpPr txBox="1"/>
          <p:nvPr/>
        </p:nvSpPr>
        <p:spPr>
          <a:xfrm>
            <a:off x="3385292" y="3368950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C8566-0848-684C-AD3E-CBB50094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8" r="9186"/>
          <a:stretch/>
        </p:blipFill>
        <p:spPr>
          <a:xfrm>
            <a:off x="6704054" y="1696462"/>
            <a:ext cx="1973561" cy="34136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951741-BF85-3C4E-8A6E-0BB7B4FF9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64" r="-1376"/>
          <a:stretch/>
        </p:blipFill>
        <p:spPr>
          <a:xfrm>
            <a:off x="3788760" y="1715953"/>
            <a:ext cx="2511826" cy="1652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20AEFB-11C8-9548-A229-BDB5647EA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6"/>
          <a:stretch/>
        </p:blipFill>
        <p:spPr>
          <a:xfrm>
            <a:off x="9081083" y="1695143"/>
            <a:ext cx="2009658" cy="3416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34BEB5-1D72-B74C-B0E1-056AC2975867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DBEB23-E638-1340-B5A0-781B19B37392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F91D498-9336-3E4F-B77F-1D1E2E33CB0F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398793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D7886B-4D1F-B240-B3E6-DE1958D9F013}"/>
              </a:ext>
            </a:extLst>
          </p:cNvPr>
          <p:cNvSpPr txBox="1">
            <a:spLocks/>
          </p:cNvSpPr>
          <p:nvPr/>
        </p:nvSpPr>
        <p:spPr>
          <a:xfrm>
            <a:off x="7964208" y="4967362"/>
            <a:ext cx="4125331" cy="1238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J’ai</a:t>
            </a:r>
            <a:r>
              <a:rPr lang="en-US" sz="3700" dirty="0">
                <a:latin typeface="Comic Sans MS" panose="030F0902030302020204" pitchFamily="66" charset="0"/>
              </a:rPr>
              <a:t>  …  ans.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531C026C-EA15-7849-B0FB-F32FDE423E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Comic Sans MS" panose="030F0902030302020204" pitchFamily="66" charset="0"/>
              </a:rPr>
              <a:t>Quel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âge</a:t>
            </a:r>
            <a:r>
              <a:rPr lang="en-US" sz="4000" dirty="0">
                <a:latin typeface="Comic Sans MS" panose="030F0902030302020204" pitchFamily="66" charset="0"/>
              </a:rPr>
              <a:t> as-</a:t>
            </a:r>
            <a:r>
              <a:rPr lang="en-US" sz="4000" dirty="0" err="1">
                <a:latin typeface="Comic Sans MS" panose="030F0902030302020204" pitchFamily="66" charset="0"/>
              </a:rPr>
              <a:t>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A66FC-E3CF-D643-8CC9-C132EC1C1262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05689-73BB-5243-A06E-6A255F2F11EC}"/>
              </a:ext>
            </a:extLst>
          </p:cNvPr>
          <p:cNvSpPr txBox="1"/>
          <p:nvPr/>
        </p:nvSpPr>
        <p:spPr>
          <a:xfrm>
            <a:off x="4540210" y="1756628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BC331-352E-6D44-89F9-8200A06B7990}"/>
              </a:ext>
            </a:extLst>
          </p:cNvPr>
          <p:cNvSpPr txBox="1"/>
          <p:nvPr/>
        </p:nvSpPr>
        <p:spPr>
          <a:xfrm>
            <a:off x="7964208" y="1756628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ED61D-2FEE-D240-B09A-9226A4733E6D}"/>
              </a:ext>
            </a:extLst>
          </p:cNvPr>
          <p:cNvSpPr txBox="1"/>
          <p:nvPr/>
        </p:nvSpPr>
        <p:spPr>
          <a:xfrm>
            <a:off x="1099751" y="3439406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901D9-9FE4-9249-980F-F908A35D1EB5}"/>
              </a:ext>
            </a:extLst>
          </p:cNvPr>
          <p:cNvSpPr txBox="1"/>
          <p:nvPr/>
        </p:nvSpPr>
        <p:spPr>
          <a:xfrm>
            <a:off x="4572155" y="345934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3630A-2B6A-C04A-BABF-86AA6A78DB85}"/>
              </a:ext>
            </a:extLst>
          </p:cNvPr>
          <p:cNvSpPr txBox="1"/>
          <p:nvPr/>
        </p:nvSpPr>
        <p:spPr>
          <a:xfrm>
            <a:off x="7969458" y="345934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A93E9-00F1-3348-B68B-E9CBE722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8503"/>
          <a:stretch/>
        </p:blipFill>
        <p:spPr>
          <a:xfrm>
            <a:off x="1793724" y="1488078"/>
            <a:ext cx="2395471" cy="1653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C15770-4F91-0E45-98A1-BC115A3D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" r="692"/>
          <a:stretch/>
        </p:blipFill>
        <p:spPr>
          <a:xfrm>
            <a:off x="5142015" y="1452674"/>
            <a:ext cx="2376000" cy="1688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864EF-7E5A-BB42-A577-E886E8A82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010" y="1446848"/>
            <a:ext cx="2301940" cy="16412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CDC9B-FB86-DC41-B23A-C3F50C37F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74" y="3439406"/>
            <a:ext cx="2433122" cy="1571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87C5B-CB0F-DD43-9F24-CCB7922D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015" y="3439406"/>
            <a:ext cx="2376000" cy="1571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B03882-9A5C-2B41-BC5F-F115CC10F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834" y="3396321"/>
            <a:ext cx="2324116" cy="1571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6C6B08-AF54-8C49-BD0E-4AA20E721D1A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981BE9-D1AE-4746-8CB8-E6E0AC6B8215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A7B25F0-94D6-CA4B-BF00-EDBFBF27EB13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141098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CFDF54-4303-9A41-A2E1-C7C77662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3" r="13452"/>
          <a:stretch/>
        </p:blipFill>
        <p:spPr>
          <a:xfrm>
            <a:off x="4860000" y="1626032"/>
            <a:ext cx="3276000" cy="3192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6D31E-DAFF-AE46-9608-622DF588A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2" r="14721"/>
          <a:stretch/>
        </p:blipFill>
        <p:spPr>
          <a:xfrm>
            <a:off x="1080000" y="1497336"/>
            <a:ext cx="3528000" cy="35260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7826D8-6BC3-284B-AF67-DD5F5D59C0F1}"/>
              </a:ext>
            </a:extLst>
          </p:cNvPr>
          <p:cNvSpPr txBox="1">
            <a:spLocks/>
          </p:cNvSpPr>
          <p:nvPr/>
        </p:nvSpPr>
        <p:spPr>
          <a:xfrm>
            <a:off x="8208082" y="4714875"/>
            <a:ext cx="3696106" cy="1624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J’habite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à</a:t>
            </a:r>
            <a:r>
              <a:rPr lang="en-US" sz="3700" dirty="0">
                <a:latin typeface="Comic Sans MS" panose="030F0902030302020204" pitchFamily="66" charset="0"/>
              </a:rPr>
              <a:t> …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B771FFAF-F428-1649-B1C2-45526C46300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Comic Sans MS" panose="030F0902030302020204" pitchFamily="66" charset="0"/>
              </a:rPr>
              <a:t>Où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habites-tu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2A6C8-13AB-A040-817F-FD493FE7F9AA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180E5-6DA4-9E43-9D97-AE24ED60AEDF}"/>
              </a:ext>
            </a:extLst>
          </p:cNvPr>
          <p:cNvSpPr txBox="1"/>
          <p:nvPr/>
        </p:nvSpPr>
        <p:spPr>
          <a:xfrm>
            <a:off x="4787918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44DF5-A72E-5D43-95A7-07F9872C78CA}"/>
              </a:ext>
            </a:extLst>
          </p:cNvPr>
          <p:cNvSpPr txBox="1"/>
          <p:nvPr/>
        </p:nvSpPr>
        <p:spPr>
          <a:xfrm>
            <a:off x="7969458" y="1898162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42B00E-F0EC-C64B-AE0F-39484AFBD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400" y="1429262"/>
            <a:ext cx="2870200" cy="3594100"/>
          </a:xfrm>
          <a:prstGeom prst="rect">
            <a:avLst/>
          </a:prstGeom>
        </p:spPr>
      </p:pic>
      <p:sp>
        <p:nvSpPr>
          <p:cNvPr id="10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3DCCAC-BB9D-4A40-9F82-486BBCEF68D6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6BF967F-C548-3C48-833F-63C06EE4C7DF}"/>
              </a:ext>
            </a:extLst>
          </p:cNvPr>
          <p:cNvSpPr txBox="1">
            <a:spLocks/>
          </p:cNvSpPr>
          <p:nvPr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117443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144</Words>
  <Application>Microsoft Macintosh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Comic Sans MS</vt:lpstr>
      <vt:lpstr>Office Theme</vt:lpstr>
      <vt:lpstr>Bonjour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Hannaford</dc:creator>
  <cp:lastModifiedBy>Alison Marshall</cp:lastModifiedBy>
  <cp:revision>39</cp:revision>
  <cp:lastPrinted>2020-06-18T09:42:24Z</cp:lastPrinted>
  <dcterms:created xsi:type="dcterms:W3CDTF">2019-04-30T14:25:14Z</dcterms:created>
  <dcterms:modified xsi:type="dcterms:W3CDTF">2020-09-29T14:28:48Z</dcterms:modified>
</cp:coreProperties>
</file>