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4" r:id="rId5"/>
    <p:sldId id="258" r:id="rId6"/>
    <p:sldId id="259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Dorrance" initials="RD" lastIdx="1" clrIdx="0">
    <p:extLst>
      <p:ext uri="{19B8F6BF-5375-455C-9EA6-DF929625EA0E}">
        <p15:presenceInfo xmlns:p15="http://schemas.microsoft.com/office/powerpoint/2012/main" userId="a93fb538bdf44b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68"/>
    <p:restoredTop sz="94670"/>
  </p:normalViewPr>
  <p:slideViewPr>
    <p:cSldViewPr snapToGrid="0" snapToObjects="1">
      <p:cViewPr varScale="1">
        <p:scale>
          <a:sx n="123" d="100"/>
          <a:sy n="123" d="100"/>
        </p:scale>
        <p:origin x="1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F91E-C48F-E748-8A3E-E3448CD1BECB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DCE5A-1A22-FD42-BC2B-165926DB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64AE-37D0-024D-8A6A-E15AB1031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C5C5-EA76-BE42-BAFE-C4028803D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198DD-1CF3-774D-9527-859B4A4A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3322" y="4441225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FAEC6-B337-664F-A6D0-9EDF926E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B446-5199-F847-B25B-F0BC9B65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7FF1-06A7-0F48-A44B-10B79ABD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894E3-A337-0747-BD51-35C49E4F0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5EE13-A205-844D-A765-E2E510E3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F2B0D-C2F4-F645-A04C-067F3AA3B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F27DB-6D27-DF4B-8875-02B827BB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0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45B0D-3934-244B-AD05-0B32F26D7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1DCAB-56FD-9C41-9AC1-4AC77E450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5F97-681E-B04D-8C3B-5E95F459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6CF8-8F1F-7D40-8734-DAF1D7FE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2BE4-8C16-A841-AAFC-28D006D7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8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68AC-12A0-5B4B-A476-7E366253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CE5E1-F21D-084A-A4B0-85CAE6B0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56731-C684-CE46-9387-26157185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0970F-47CB-EF4D-B283-F078905D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E16550B-B794-0E43-B6AB-392501FDD585}"/>
              </a:ext>
            </a:extLst>
          </p:cNvPr>
          <p:cNvSpPr txBox="1">
            <a:spLocks/>
          </p:cNvSpPr>
          <p:nvPr userDrawn="1"/>
        </p:nvSpPr>
        <p:spPr>
          <a:xfrm>
            <a:off x="7429696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347976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BECA-4FA7-D247-9C45-532D75B1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3F4D5-0D9C-BB43-896D-A443C138A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CE5A-3054-3A40-B433-9DC9B1A6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DD9F-49B9-A446-973F-35D231CC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3FF56-220C-D743-AE77-D6CD0C88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6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3603-072F-4B48-8E01-5C715D54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A90BA-7C17-114B-8D2B-C9D35F9F8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D4EA1-3CA7-644B-A9DD-8BE985047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94D63-FF58-4746-932D-BDA05FD44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EFF0-1C5E-EB40-8038-42723B77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D3CAA-4DAC-CF48-A9CC-170A6E00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C445-3EA8-804D-8E8C-C56DA923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96153-AF2E-F24D-B1AC-AFB37F21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8ABD9-86C9-1846-A7C0-AC880A7BD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40A35-51F1-3945-A244-1009FFC3F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2EF0A-176A-9440-8ED3-D345AF3C0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1518F-3936-5743-8EF7-C17ACB30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DA4B6-AF69-2643-9F1D-A16C6A6A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78964-2FE9-EA44-8AC4-4C042710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D31C-CD8B-3248-816E-3E2B2F43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58567-1259-4143-98E1-CE5E9140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E686D-3462-2B45-8C30-C221780E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1EFD1-9139-3040-B359-35102036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FBB46-F814-5E4B-B969-0C5EECA6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BDF03-4E31-474F-85F3-1E00F599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638D5-7EC3-EA46-AC26-CD00EF7A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302B1-B5B8-A649-A5F3-734156B4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B333B-D5C4-264E-B803-5A1D73A2B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59780-ED8C-C044-8B26-37E1D9F4A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1EFFA-E97B-4341-907B-F15216E6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2D98E-F737-024D-8CE0-14AC3532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C8E20-F4B9-6948-BD39-D6C84293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AFF3-DC15-5D47-92F0-4D39381A0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35E08-5106-434F-BAB4-39D3D71B8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95BA5-819F-3E47-BE55-04F8603F2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A102-CE30-B645-AFDA-693D7780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CE0E6-955D-AB40-A935-369C9BDA1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9B035-5186-3B4A-A212-64A2BFE6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6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EEE6A-D3C7-EF48-9C15-6C9B2D7F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D843-338D-B84D-9A83-C4A2B94F8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EE3E1-88F8-734A-9AA7-EA2F4454B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1710-CF96-CA42-9476-38EA921F9D44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EF1CD-BDD5-C14B-8738-E4152A72E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7B0F9-5257-CD47-BA0B-FC70750E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E7D93-9664-DD4A-A501-77C7BD11AC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AC095-9B5C-0A4E-BF71-6BC631A8903D}"/>
              </a:ext>
            </a:extLst>
          </p:cNvPr>
          <p:cNvCxnSpPr>
            <a:cxnSpLocks/>
          </p:cNvCxnSpPr>
          <p:nvPr userDrawn="1"/>
        </p:nvCxnSpPr>
        <p:spPr>
          <a:xfrm>
            <a:off x="866274" y="6124074"/>
            <a:ext cx="104401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B0BF28E-3531-CD4D-873F-3062B66DC487}"/>
              </a:ext>
            </a:extLst>
          </p:cNvPr>
          <p:cNvSpPr txBox="1"/>
          <p:nvPr userDrawn="1"/>
        </p:nvSpPr>
        <p:spPr>
          <a:xfrm>
            <a:off x="7684650" y="6187059"/>
            <a:ext cx="366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accent1"/>
                </a:solidFill>
                <a:latin typeface="Arial Black" panose="020B0604020202020204" pitchFamily="34" charset="0"/>
              </a:rPr>
              <a:t>Learn French through Raps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815C6F-819C-3245-9C6B-679691CFF8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6274" y="6210411"/>
            <a:ext cx="1194414" cy="369332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3813B9-B109-CB4E-B238-FC9EE74F4F34}"/>
              </a:ext>
            </a:extLst>
          </p:cNvPr>
          <p:cNvSpPr txBox="1">
            <a:spLocks/>
          </p:cNvSpPr>
          <p:nvPr userDrawn="1"/>
        </p:nvSpPr>
        <p:spPr>
          <a:xfrm>
            <a:off x="535279" y="6564521"/>
            <a:ext cx="208994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/>
              <a:t>©️ Brilliant Publications Limited</a:t>
            </a:r>
          </a:p>
        </p:txBody>
      </p:sp>
    </p:spTree>
    <p:extLst>
      <p:ext uri="{BB962C8B-B14F-4D97-AF65-F5344CB8AC3E}">
        <p14:creationId xmlns:p14="http://schemas.microsoft.com/office/powerpoint/2010/main" val="7318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9448-11DC-8343-BE36-26F3822FB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b="1" dirty="0">
                <a:solidFill>
                  <a:srgbClr val="0070C0"/>
                </a:solidFill>
                <a:latin typeface="Arial Black" panose="020B0604020202020204" pitchFamily="34" charset="0"/>
              </a:rPr>
              <a:t>Bonjour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EBB28-FF81-FE40-A78D-61D93C2D1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sz="4000" b="1"/>
              <a:t>Rap</a:t>
            </a:r>
          </a:p>
          <a:p>
            <a:endParaRPr lang="en-US" dirty="0"/>
          </a:p>
        </p:txBody>
      </p:sp>
      <p:sp>
        <p:nvSpPr>
          <p:cNvPr id="4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82AA40-A29D-A64E-9007-50030699FCD3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0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8BAD06-F898-604A-81A9-147216D58A77}"/>
              </a:ext>
            </a:extLst>
          </p:cNvPr>
          <p:cNvSpPr txBox="1">
            <a:spLocks/>
          </p:cNvSpPr>
          <p:nvPr/>
        </p:nvSpPr>
        <p:spPr>
          <a:xfrm>
            <a:off x="878304" y="1730929"/>
            <a:ext cx="8013447" cy="21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latin typeface="Comic Sans MS" panose="030F0902030302020204" pitchFamily="66" charset="0"/>
              </a:rPr>
              <a:t>Comment </a:t>
            </a:r>
            <a:r>
              <a:rPr lang="en-US" sz="3700" dirty="0" err="1">
                <a:latin typeface="Comic Sans MS" panose="030F0902030302020204" pitchFamily="66" charset="0"/>
              </a:rPr>
              <a:t>t’appelles-tu</a:t>
            </a:r>
            <a:r>
              <a:rPr lang="en-US" sz="3700" dirty="0">
                <a:latin typeface="Comic Sans MS" panose="030F0902030302020204" pitchFamily="66" charset="0"/>
              </a:rPr>
              <a:t> ?  </a:t>
            </a:r>
            <a:r>
              <a:rPr lang="en-US" sz="37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88C665-381A-D943-95CF-923895FF27EC}"/>
              </a:ext>
            </a:extLst>
          </p:cNvPr>
          <p:cNvSpPr/>
          <p:nvPr/>
        </p:nvSpPr>
        <p:spPr>
          <a:xfrm>
            <a:off x="878305" y="889061"/>
            <a:ext cx="10676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Bonjour, bonjour, comment </a:t>
            </a:r>
            <a:r>
              <a:rPr lang="en-US" sz="4000" dirty="0" err="1">
                <a:latin typeface="Comic Sans MS" panose="030F0902030302020204" pitchFamily="66" charset="0"/>
              </a:rPr>
              <a:t>t’appelles-tu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2B924-E606-E842-AC10-963F9027E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428" y="2402303"/>
            <a:ext cx="2732770" cy="3052453"/>
          </a:xfrm>
          <a:prstGeom prst="rect">
            <a:avLst/>
          </a:prstGeom>
        </p:spPr>
      </p:pic>
      <p:sp>
        <p:nvSpPr>
          <p:cNvPr id="8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EB0491A-710C-445B-9345-9DCFB8992115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DE99D0-A4A7-4464-949F-AFBB05D02F75}"/>
              </a:ext>
            </a:extLst>
          </p:cNvPr>
          <p:cNvSpPr/>
          <p:nvPr/>
        </p:nvSpPr>
        <p:spPr>
          <a:xfrm>
            <a:off x="1125032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Online Media 5" descr="1-S2.wav">
            <a:hlinkClick r:id="" action="ppaction://media"/>
            <a:extLst>
              <a:ext uri="{FF2B5EF4-FFF2-40B4-BE49-F238E27FC236}">
                <a16:creationId xmlns:a16="http://schemas.microsoft.com/office/drawing/2014/main" id="{9A9AC9DC-F48C-684B-84C8-DACCAA283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F244E-941F-0149-A7E4-4E84A0E4B40A}"/>
              </a:ext>
            </a:extLst>
          </p:cNvPr>
          <p:cNvSpPr txBox="1"/>
          <p:nvPr/>
        </p:nvSpPr>
        <p:spPr>
          <a:xfrm>
            <a:off x="2340864" y="6574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BAE5AF-961A-9049-B9A1-7DDBB6DEEAD6}"/>
              </a:ext>
            </a:extLst>
          </p:cNvPr>
          <p:cNvSpPr txBox="1">
            <a:spLocks/>
          </p:cNvSpPr>
          <p:nvPr/>
        </p:nvSpPr>
        <p:spPr>
          <a:xfrm>
            <a:off x="878305" y="1975011"/>
            <a:ext cx="5902505" cy="1195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latin typeface="Comic Sans MS" panose="030F0902030302020204" pitchFamily="66" charset="0"/>
              </a:rPr>
              <a:t>Je </a:t>
            </a:r>
            <a:r>
              <a:rPr lang="en-US" sz="3700" dirty="0" err="1">
                <a:latin typeface="Comic Sans MS" panose="030F0902030302020204" pitchFamily="66" charset="0"/>
              </a:rPr>
              <a:t>m’appelle</a:t>
            </a:r>
            <a:r>
              <a:rPr lang="en-US" sz="3700" dirty="0">
                <a:latin typeface="Comic Sans MS" panose="030F0902030302020204" pitchFamily="66" charset="0"/>
              </a:rPr>
              <a:t> Julie. </a:t>
            </a:r>
            <a:r>
              <a:rPr lang="en-US" sz="37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en-US" sz="3700" dirty="0">
              <a:latin typeface="Comic Sans MS" panose="030F09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88C665-381A-D943-95CF-923895FF27EC}"/>
              </a:ext>
            </a:extLst>
          </p:cNvPr>
          <p:cNvSpPr/>
          <p:nvPr/>
        </p:nvSpPr>
        <p:spPr>
          <a:xfrm>
            <a:off x="878305" y="889061"/>
            <a:ext cx="10676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Bonjour, bonjour, comment </a:t>
            </a:r>
            <a:r>
              <a:rPr lang="en-US" sz="4000" dirty="0" err="1">
                <a:latin typeface="Comic Sans MS" panose="030F0902030302020204" pitchFamily="66" charset="0"/>
              </a:rPr>
              <a:t>t’appelles-tu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pic>
        <p:nvPicPr>
          <p:cNvPr id="4" name="Picture 3" descr="A picture containing toy, doll, room&#10;&#10;Description automatically generated">
            <a:extLst>
              <a:ext uri="{FF2B5EF4-FFF2-40B4-BE49-F238E27FC236}">
                <a16:creationId xmlns:a16="http://schemas.microsoft.com/office/drawing/2014/main" id="{E12D9164-2B2B-F84C-8C7B-E4E90B68C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753995"/>
            <a:ext cx="3956314" cy="3785443"/>
          </a:xfrm>
          <a:prstGeom prst="rect">
            <a:avLst/>
          </a:prstGeom>
        </p:spPr>
      </p:pic>
      <p:sp>
        <p:nvSpPr>
          <p:cNvPr id="9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1CABAC-C0B3-F744-BFAD-9EFA24E30639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CD08CC-9A0B-9249-B565-5AE40C45DD7A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Online Media 5" descr="1-S3.wav">
            <a:hlinkClick r:id="" action="ppaction://media"/>
            <a:extLst>
              <a:ext uri="{FF2B5EF4-FFF2-40B4-BE49-F238E27FC236}">
                <a16:creationId xmlns:a16="http://schemas.microsoft.com/office/drawing/2014/main" id="{3CA104E5-D707-BD4F-B5D7-0908B62A9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3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8BAD06-F898-604A-81A9-147216D58A77}"/>
              </a:ext>
            </a:extLst>
          </p:cNvPr>
          <p:cNvSpPr txBox="1">
            <a:spLocks/>
          </p:cNvSpPr>
          <p:nvPr/>
        </p:nvSpPr>
        <p:spPr>
          <a:xfrm>
            <a:off x="947773" y="1752746"/>
            <a:ext cx="5268725" cy="21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Quel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âge</a:t>
            </a:r>
            <a:r>
              <a:rPr lang="en-US" sz="3700" dirty="0">
                <a:latin typeface="Comic Sans MS" panose="030F0902030302020204" pitchFamily="66" charset="0"/>
              </a:rPr>
              <a:t> as-</a:t>
            </a:r>
            <a:r>
              <a:rPr lang="en-US" sz="3700" dirty="0" err="1">
                <a:latin typeface="Comic Sans MS" panose="030F0902030302020204" pitchFamily="66" charset="0"/>
              </a:rPr>
              <a:t>tu</a:t>
            </a:r>
            <a:r>
              <a:rPr lang="en-US" sz="3700" dirty="0">
                <a:latin typeface="Comic Sans MS" panose="030F0902030302020204" pitchFamily="66" charset="0"/>
              </a:rPr>
              <a:t> ?  </a:t>
            </a:r>
            <a:r>
              <a:rPr lang="en-US" sz="37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88C665-381A-D943-95CF-923895FF27EC}"/>
              </a:ext>
            </a:extLst>
          </p:cNvPr>
          <p:cNvSpPr/>
          <p:nvPr/>
        </p:nvSpPr>
        <p:spPr>
          <a:xfrm>
            <a:off x="878305" y="889061"/>
            <a:ext cx="10676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Bonjour, bonjour, </a:t>
            </a:r>
            <a:r>
              <a:rPr lang="en-US" sz="4000" dirty="0" err="1">
                <a:latin typeface="Comic Sans MS" panose="030F0902030302020204" pitchFamily="66" charset="0"/>
              </a:rPr>
              <a:t>quel</a:t>
            </a:r>
            <a:r>
              <a:rPr lang="en-US" sz="4000" dirty="0"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latin typeface="Comic Sans MS" panose="030F0902030302020204" pitchFamily="66" charset="0"/>
              </a:rPr>
              <a:t>âge</a:t>
            </a:r>
            <a:r>
              <a:rPr lang="en-US" sz="4000" dirty="0">
                <a:latin typeface="Comic Sans MS" panose="030F0902030302020204" pitchFamily="66" charset="0"/>
              </a:rPr>
              <a:t> as-</a:t>
            </a:r>
            <a:r>
              <a:rPr lang="en-US" sz="4000" dirty="0" err="1">
                <a:latin typeface="Comic Sans MS" panose="030F0902030302020204" pitchFamily="66" charset="0"/>
              </a:rPr>
              <a:t>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59F95-88B3-3540-8F94-96BB1EE20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895" y="2424120"/>
            <a:ext cx="2732770" cy="3052453"/>
          </a:xfrm>
          <a:prstGeom prst="rect">
            <a:avLst/>
          </a:prstGeom>
        </p:spPr>
      </p:pic>
      <p:sp>
        <p:nvSpPr>
          <p:cNvPr id="7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6465DB3-1E49-ED43-B88D-DF4BE72842BD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EFFA8E-6723-EB4C-B2AA-6FBCB3C06A21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Online Media 2" descr="1-S4.wav">
            <a:hlinkClick r:id="" action="ppaction://media"/>
            <a:extLst>
              <a:ext uri="{FF2B5EF4-FFF2-40B4-BE49-F238E27FC236}">
                <a16:creationId xmlns:a16="http://schemas.microsoft.com/office/drawing/2014/main" id="{E6630B81-AC1B-3C43-87D0-73304BFF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6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A21D86-C213-BA44-8F14-466E8F8BA10E}"/>
              </a:ext>
            </a:extLst>
          </p:cNvPr>
          <p:cNvSpPr txBox="1">
            <a:spLocks/>
          </p:cNvSpPr>
          <p:nvPr/>
        </p:nvSpPr>
        <p:spPr>
          <a:xfrm>
            <a:off x="878305" y="1964595"/>
            <a:ext cx="5593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J’ai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onze</a:t>
            </a:r>
            <a:r>
              <a:rPr lang="en-US" sz="3700" dirty="0">
                <a:latin typeface="Comic Sans MS" panose="030F0902030302020204" pitchFamily="66" charset="0"/>
              </a:rPr>
              <a:t> ans. </a:t>
            </a:r>
            <a:r>
              <a:rPr lang="en-US" sz="37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en-US" sz="3700" dirty="0"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B1D90-E2B2-1641-A218-2F3EF4E7A447}"/>
              </a:ext>
            </a:extLst>
          </p:cNvPr>
          <p:cNvSpPr/>
          <p:nvPr/>
        </p:nvSpPr>
        <p:spPr>
          <a:xfrm>
            <a:off x="878305" y="889061"/>
            <a:ext cx="10676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Bonjour, bonjour, </a:t>
            </a:r>
            <a:r>
              <a:rPr lang="en-US" sz="4000" dirty="0" err="1">
                <a:latin typeface="Comic Sans MS" panose="030F0902030302020204" pitchFamily="66" charset="0"/>
              </a:rPr>
              <a:t>quel</a:t>
            </a:r>
            <a:r>
              <a:rPr lang="en-US" sz="4000" dirty="0"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latin typeface="Comic Sans MS" panose="030F0902030302020204" pitchFamily="66" charset="0"/>
              </a:rPr>
              <a:t>âge</a:t>
            </a:r>
            <a:r>
              <a:rPr lang="en-US" sz="4000" dirty="0">
                <a:latin typeface="Comic Sans MS" panose="030F0902030302020204" pitchFamily="66" charset="0"/>
              </a:rPr>
              <a:t> as-</a:t>
            </a:r>
            <a:r>
              <a:rPr lang="en-US" sz="4000" dirty="0" err="1">
                <a:latin typeface="Comic Sans MS" panose="030F0902030302020204" pitchFamily="66" charset="0"/>
              </a:rPr>
              <a:t>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6ABE6C-B49B-5545-BAC0-2C7887C7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0" y="1686705"/>
            <a:ext cx="1131701" cy="3905165"/>
          </a:xfrm>
          <a:prstGeom prst="rect">
            <a:avLst/>
          </a:prstGeom>
        </p:spPr>
      </p:pic>
      <p:sp>
        <p:nvSpPr>
          <p:cNvPr id="7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B652E-AD4E-0A44-BC6C-A1129B261873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9C60AA1-336F-2544-9AB7-BFE1E711FDEB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Online Media 1" descr="1-S5.wav">
            <a:hlinkClick r:id="" action="ppaction://media"/>
            <a:extLst>
              <a:ext uri="{FF2B5EF4-FFF2-40B4-BE49-F238E27FC236}">
                <a16:creationId xmlns:a16="http://schemas.microsoft.com/office/drawing/2014/main" id="{8B8AFA5E-63CF-3A44-98F1-F19855406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5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89878-01F1-414D-8576-C081736A8431}"/>
              </a:ext>
            </a:extLst>
          </p:cNvPr>
          <p:cNvSpPr txBox="1">
            <a:spLocks/>
          </p:cNvSpPr>
          <p:nvPr/>
        </p:nvSpPr>
        <p:spPr>
          <a:xfrm>
            <a:off x="878304" y="2560883"/>
            <a:ext cx="52176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Où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habites-tu</a:t>
            </a:r>
            <a:r>
              <a:rPr lang="en-US" sz="3700" dirty="0">
                <a:latin typeface="Comic Sans MS" panose="030F0902030302020204" pitchFamily="66" charset="0"/>
              </a:rPr>
              <a:t> ?  </a:t>
            </a:r>
            <a:r>
              <a:rPr lang="en-US" sz="37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5967D3-544C-E745-94F7-4FE3F49F214E}"/>
              </a:ext>
            </a:extLst>
          </p:cNvPr>
          <p:cNvSpPr/>
          <p:nvPr/>
        </p:nvSpPr>
        <p:spPr>
          <a:xfrm>
            <a:off x="878305" y="889061"/>
            <a:ext cx="10676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Bonjour, bonjour, </a:t>
            </a:r>
            <a:r>
              <a:rPr lang="en-US" sz="4000" dirty="0" err="1">
                <a:latin typeface="Comic Sans MS" panose="030F0902030302020204" pitchFamily="66" charset="0"/>
              </a:rPr>
              <a:t>où</a:t>
            </a:r>
            <a:r>
              <a:rPr lang="en-US" sz="4000" dirty="0"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latin typeface="Comic Sans MS" panose="030F0902030302020204" pitchFamily="66" charset="0"/>
              </a:rPr>
              <a:t>habites-tu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6F76F-A09A-C249-BA2B-9EFDF5D8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095" y="2360219"/>
            <a:ext cx="2732770" cy="3052453"/>
          </a:xfrm>
          <a:prstGeom prst="rect">
            <a:avLst/>
          </a:prstGeom>
        </p:spPr>
      </p:pic>
      <p:sp>
        <p:nvSpPr>
          <p:cNvPr id="8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6DD7AD7-6495-5A41-9F2F-164E333A7C1B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88CD45-7B65-B14F-8E72-517A6537B811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Online Media 1" descr="1-S6.wav">
            <a:hlinkClick r:id="" action="ppaction://media"/>
            <a:extLst>
              <a:ext uri="{FF2B5EF4-FFF2-40B4-BE49-F238E27FC236}">
                <a16:creationId xmlns:a16="http://schemas.microsoft.com/office/drawing/2014/main" id="{453748DA-F987-D84F-BA65-FB9BDF4B8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0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B771FFAF-F428-1649-B1C2-45526C46300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902030302020204" pitchFamily="66" charset="0"/>
              </a:rPr>
              <a:t>Bonjour, bonjour, </a:t>
            </a:r>
            <a:r>
              <a:rPr lang="en-US" sz="4000" dirty="0" err="1">
                <a:latin typeface="Comic Sans MS" panose="030F0902030302020204" pitchFamily="66" charset="0"/>
              </a:rPr>
              <a:t>où</a:t>
            </a:r>
            <a:r>
              <a:rPr lang="en-US" sz="4000" dirty="0"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latin typeface="Comic Sans MS" panose="030F0902030302020204" pitchFamily="66" charset="0"/>
              </a:rPr>
              <a:t>habites-tu</a:t>
            </a:r>
            <a:r>
              <a:rPr lang="en-US" sz="40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44DF5-A72E-5D43-95A7-07F9872C78CA}"/>
              </a:ext>
            </a:extLst>
          </p:cNvPr>
          <p:cNvSpPr txBox="1"/>
          <p:nvPr/>
        </p:nvSpPr>
        <p:spPr>
          <a:xfrm>
            <a:off x="7969458" y="1898162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042F78-A87E-6A41-8ED4-CBBC3027E252}"/>
              </a:ext>
            </a:extLst>
          </p:cNvPr>
          <p:cNvSpPr txBox="1">
            <a:spLocks/>
          </p:cNvSpPr>
          <p:nvPr/>
        </p:nvSpPr>
        <p:spPr>
          <a:xfrm>
            <a:off x="838200" y="1873719"/>
            <a:ext cx="6172200" cy="12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latin typeface="Comic Sans MS" panose="030F0902030302020204" pitchFamily="66" charset="0"/>
              </a:rPr>
              <a:t>J’habite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à</a:t>
            </a:r>
            <a:r>
              <a:rPr lang="en-US" sz="3700" dirty="0">
                <a:latin typeface="Comic Sans MS" panose="030F0902030302020204" pitchFamily="66" charset="0"/>
              </a:rPr>
              <a:t> </a:t>
            </a:r>
            <a:r>
              <a:rPr lang="en-US" sz="3700" dirty="0" err="1">
                <a:latin typeface="Comic Sans MS" panose="030F0902030302020204" pitchFamily="66" charset="0"/>
              </a:rPr>
              <a:t>Londres</a:t>
            </a:r>
            <a:r>
              <a:rPr lang="en-US" sz="3700" dirty="0">
                <a:latin typeface="Comic Sans MS" panose="030F0902030302020204" pitchFamily="66" charset="0"/>
              </a:rPr>
              <a:t>.   </a:t>
            </a:r>
            <a:r>
              <a:rPr lang="en-US" sz="37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en-US" sz="3700" dirty="0">
              <a:latin typeface="Comic Sans MS" panose="030F0902030302020204" pitchFamily="66" charset="0"/>
            </a:endParaRPr>
          </a:p>
        </p:txBody>
      </p:sp>
      <p:pic>
        <p:nvPicPr>
          <p:cNvPr id="6" name="Picture 5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5FE61271-B90A-234D-867D-560873E2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11"/>
          <a:stretch/>
        </p:blipFill>
        <p:spPr>
          <a:xfrm>
            <a:off x="8111066" y="1873719"/>
            <a:ext cx="3041733" cy="3808567"/>
          </a:xfrm>
          <a:prstGeom prst="rect">
            <a:avLst/>
          </a:prstGeom>
        </p:spPr>
      </p:pic>
      <p:sp>
        <p:nvSpPr>
          <p:cNvPr id="10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7DB2CD8-6572-2B4E-BA0E-87DA6871F7D4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067180-461C-2E4C-BFE0-C27956A1762F}"/>
              </a:ext>
            </a:extLst>
          </p:cNvPr>
          <p:cNvSpPr/>
          <p:nvPr/>
        </p:nvSpPr>
        <p:spPr>
          <a:xfrm>
            <a:off x="11236960" y="5663574"/>
            <a:ext cx="690880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Online Media 1" descr="1-S7.wav">
            <a:hlinkClick r:id="" action="ppaction://media"/>
            <a:extLst>
              <a:ext uri="{FF2B5EF4-FFF2-40B4-BE49-F238E27FC236}">
                <a16:creationId xmlns:a16="http://schemas.microsoft.com/office/drawing/2014/main" id="{0F924071-44E7-9F48-969B-56848ABCF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FE406-ACD8-294A-9A74-86E00473AC4C}"/>
              </a:ext>
            </a:extLst>
          </p:cNvPr>
          <p:cNvSpPr/>
          <p:nvPr/>
        </p:nvSpPr>
        <p:spPr>
          <a:xfrm>
            <a:off x="878305" y="889061"/>
            <a:ext cx="106763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Bonjour, bonjour, comment </a:t>
            </a:r>
            <a:r>
              <a:rPr lang="en-US" sz="2000" dirty="0" err="1">
                <a:latin typeface="Comic Sans MS" panose="030F0902030302020204" pitchFamily="66" charset="0"/>
              </a:rPr>
              <a:t>t’appelles-tu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Comment </a:t>
            </a:r>
            <a:r>
              <a:rPr lang="en-US" sz="2000" dirty="0" err="1">
                <a:latin typeface="Comic Sans MS" panose="030F0902030302020204" pitchFamily="66" charset="0"/>
              </a:rPr>
              <a:t>t’appelles-tu</a:t>
            </a:r>
            <a:r>
              <a:rPr lang="en-US" sz="2000" dirty="0">
                <a:latin typeface="Comic Sans MS" panose="030F0902030302020204" pitchFamily="66" charset="0"/>
              </a:rPr>
              <a:t> ? Comment </a:t>
            </a:r>
            <a:r>
              <a:rPr lang="en-US" sz="2000" dirty="0" err="1">
                <a:latin typeface="Comic Sans MS" panose="030F0902030302020204" pitchFamily="66" charset="0"/>
              </a:rPr>
              <a:t>t’appelles-tu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Bonjour, bonjour, comment </a:t>
            </a:r>
            <a:r>
              <a:rPr lang="en-US" sz="2000" dirty="0" err="1">
                <a:latin typeface="Comic Sans MS" panose="030F0902030302020204" pitchFamily="66" charset="0"/>
              </a:rPr>
              <a:t>t’appelles-tu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Je </a:t>
            </a:r>
            <a:r>
              <a:rPr lang="en-US" sz="2000" dirty="0" err="1">
                <a:latin typeface="Comic Sans MS" panose="030F0902030302020204" pitchFamily="66" charset="0"/>
              </a:rPr>
              <a:t>m’appelle</a:t>
            </a:r>
            <a:r>
              <a:rPr lang="en-US" sz="2000" dirty="0">
                <a:latin typeface="Comic Sans MS" panose="030F0902030302020204" pitchFamily="66" charset="0"/>
              </a:rPr>
              <a:t> ______________________.   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Bonjour, bonjour, </a:t>
            </a:r>
            <a:r>
              <a:rPr lang="en-US" sz="2000" dirty="0" err="1">
                <a:latin typeface="Comic Sans MS" panose="030F0902030302020204" pitchFamily="66" charset="0"/>
              </a:rPr>
              <a:t>quel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âge</a:t>
            </a:r>
            <a:r>
              <a:rPr lang="en-US" sz="2000" dirty="0">
                <a:latin typeface="Comic Sans MS" panose="030F0902030302020204" pitchFamily="66" charset="0"/>
              </a:rPr>
              <a:t> as-</a:t>
            </a:r>
            <a:r>
              <a:rPr lang="en-US" sz="2000" dirty="0" err="1">
                <a:latin typeface="Comic Sans MS" panose="030F0902030302020204" pitchFamily="66" charset="0"/>
              </a:rPr>
              <a:t>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 err="1">
                <a:latin typeface="Comic Sans MS" panose="030F0902030302020204" pitchFamily="66" charset="0"/>
              </a:rPr>
              <a:t>Quel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âge</a:t>
            </a:r>
            <a:r>
              <a:rPr lang="en-US" sz="2000" dirty="0">
                <a:latin typeface="Comic Sans MS" panose="030F0902030302020204" pitchFamily="66" charset="0"/>
              </a:rPr>
              <a:t> as-</a:t>
            </a:r>
            <a:r>
              <a:rPr lang="en-US" sz="2000" dirty="0" err="1">
                <a:latin typeface="Comic Sans MS" panose="030F0902030302020204" pitchFamily="66" charset="0"/>
              </a:rPr>
              <a:t>tu</a:t>
            </a:r>
            <a:r>
              <a:rPr lang="en-US" sz="2000" dirty="0">
                <a:latin typeface="Comic Sans MS" panose="030F0902030302020204" pitchFamily="66" charset="0"/>
              </a:rPr>
              <a:t> ? </a:t>
            </a:r>
            <a:r>
              <a:rPr lang="en-US" sz="2000" dirty="0" err="1">
                <a:latin typeface="Comic Sans MS" panose="030F0902030302020204" pitchFamily="66" charset="0"/>
              </a:rPr>
              <a:t>Quel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âge</a:t>
            </a:r>
            <a:r>
              <a:rPr lang="en-US" sz="2000" dirty="0">
                <a:latin typeface="Comic Sans MS" panose="030F0902030302020204" pitchFamily="66" charset="0"/>
              </a:rPr>
              <a:t> as-</a:t>
            </a:r>
            <a:r>
              <a:rPr lang="en-US" sz="2000" dirty="0" err="1">
                <a:latin typeface="Comic Sans MS" panose="030F0902030302020204" pitchFamily="66" charset="0"/>
              </a:rPr>
              <a:t>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Bonjour, bonjour, </a:t>
            </a:r>
            <a:r>
              <a:rPr lang="en-US" sz="2000" dirty="0" err="1">
                <a:latin typeface="Comic Sans MS" panose="030F0902030302020204" pitchFamily="66" charset="0"/>
              </a:rPr>
              <a:t>quel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âge</a:t>
            </a:r>
            <a:r>
              <a:rPr lang="en-US" sz="2000" dirty="0">
                <a:latin typeface="Comic Sans MS" panose="030F0902030302020204" pitchFamily="66" charset="0"/>
              </a:rPr>
              <a:t> as-</a:t>
            </a:r>
            <a:r>
              <a:rPr lang="en-US" sz="2000" dirty="0" err="1">
                <a:latin typeface="Comic Sans MS" panose="030F0902030302020204" pitchFamily="66" charset="0"/>
              </a:rPr>
              <a:t>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 err="1">
                <a:latin typeface="Comic Sans MS" panose="030F0902030302020204" pitchFamily="66" charset="0"/>
              </a:rPr>
              <a:t>J’ai</a:t>
            </a:r>
            <a:r>
              <a:rPr lang="en-US" sz="2000" dirty="0">
                <a:latin typeface="Comic Sans MS" panose="030F0902030302020204" pitchFamily="66" charset="0"/>
              </a:rPr>
              <a:t> _________________  ans.  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en-US" sz="2000" dirty="0">
              <a:latin typeface="Comic Sans MS" panose="030F0902030302020204" pitchFamily="66" charset="0"/>
            </a:endParaRP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Bonjour, bonjour, </a:t>
            </a:r>
            <a:r>
              <a:rPr lang="en-US" sz="2000" dirty="0" err="1">
                <a:latin typeface="Comic Sans MS" panose="030F0902030302020204" pitchFamily="66" charset="0"/>
              </a:rPr>
              <a:t>où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habites-tu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 err="1">
                <a:latin typeface="Comic Sans MS" panose="030F0902030302020204" pitchFamily="66" charset="0"/>
              </a:rPr>
              <a:t>Où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habites-tu</a:t>
            </a:r>
            <a:r>
              <a:rPr lang="en-US" sz="2000" dirty="0">
                <a:latin typeface="Comic Sans MS" panose="030F0902030302020204" pitchFamily="66" charset="0"/>
              </a:rPr>
              <a:t>? </a:t>
            </a:r>
            <a:r>
              <a:rPr lang="en-US" sz="2000" dirty="0" err="1">
                <a:latin typeface="Comic Sans MS" panose="030F0902030302020204" pitchFamily="66" charset="0"/>
              </a:rPr>
              <a:t>Où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habites-tu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Bonjour, bonjour, </a:t>
            </a:r>
            <a:r>
              <a:rPr lang="en-US" sz="2000" dirty="0" err="1">
                <a:latin typeface="Comic Sans MS" panose="030F0902030302020204" pitchFamily="66" charset="0"/>
              </a:rPr>
              <a:t>où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habites-tu</a:t>
            </a:r>
            <a:r>
              <a:rPr lang="en-US" sz="2000" dirty="0">
                <a:latin typeface="Comic Sans MS" panose="030F0902030302020204" pitchFamily="66" charset="0"/>
              </a:rPr>
              <a:t> ?</a:t>
            </a:r>
          </a:p>
          <a:p>
            <a:r>
              <a:rPr lang="en-US" sz="2000" dirty="0" err="1">
                <a:latin typeface="Comic Sans MS" panose="030F0902030302020204" pitchFamily="66" charset="0"/>
              </a:rPr>
              <a:t>J’habite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  <a:r>
              <a:rPr lang="en-US" sz="2000" dirty="0" err="1">
                <a:latin typeface="Comic Sans MS" panose="030F0902030302020204" pitchFamily="66" charset="0"/>
              </a:rPr>
              <a:t>à</a:t>
            </a:r>
            <a:r>
              <a:rPr lang="en-US" sz="2000" dirty="0">
                <a:latin typeface="Comic Sans MS" panose="030F0902030302020204" pitchFamily="66" charset="0"/>
              </a:rPr>
              <a:t>  ______________________ .  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en-US" sz="2000" dirty="0">
              <a:latin typeface="Comic Sans MS" panose="030F0902030302020204" pitchFamily="66" charset="0"/>
            </a:endParaRPr>
          </a:p>
          <a:p>
            <a:endParaRPr lang="en-US" sz="2000" dirty="0"/>
          </a:p>
        </p:txBody>
      </p:sp>
      <p:sp>
        <p:nvSpPr>
          <p:cNvPr id="7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3795A65-D686-A74D-BA58-C35AA86273E8}"/>
              </a:ext>
            </a:extLst>
          </p:cNvPr>
          <p:cNvSpPr/>
          <p:nvPr/>
        </p:nvSpPr>
        <p:spPr>
          <a:xfrm>
            <a:off x="328458" y="5663574"/>
            <a:ext cx="690880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nline Media 1" descr="1-S8-instrumental.wav">
            <a:hlinkClick r:id="" action="ppaction://media"/>
            <a:extLst>
              <a:ext uri="{FF2B5EF4-FFF2-40B4-BE49-F238E27FC236}">
                <a16:creationId xmlns:a16="http://schemas.microsoft.com/office/drawing/2014/main" id="{5DCE7C64-D4C8-564D-8D7B-D1C6F46C3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3892943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nline Media 5" descr="1-S8-ALL.wav">
            <a:hlinkClick r:id="" action="ppaction://media"/>
            <a:extLst>
              <a:ext uri="{FF2B5EF4-FFF2-40B4-BE49-F238E27FC236}">
                <a16:creationId xmlns:a16="http://schemas.microsoft.com/office/drawing/2014/main" id="{2400BDB6-1182-DB45-BAD7-2F08CF5A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36BCA9-2049-3242-A714-4E95E3648EFB}"/>
              </a:ext>
            </a:extLst>
          </p:cNvPr>
          <p:cNvSpPr txBox="1"/>
          <p:nvPr/>
        </p:nvSpPr>
        <p:spPr>
          <a:xfrm>
            <a:off x="11378225" y="536156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Vocal</a:t>
            </a:r>
            <a:endParaRPr lang="en-GB" sz="1200" dirty="0">
              <a:latin typeface="Comic Sans MS"/>
              <a:cs typeface="Comic Sans M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214D4-4362-5746-97B2-27FA7C13C4B8}"/>
              </a:ext>
            </a:extLst>
          </p:cNvPr>
          <p:cNvSpPr/>
          <p:nvPr/>
        </p:nvSpPr>
        <p:spPr>
          <a:xfrm>
            <a:off x="10814609" y="4417359"/>
            <a:ext cx="1127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Instrumental</a:t>
            </a:r>
            <a:endParaRPr lang="en-GB" sz="1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0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173</Words>
  <Application>Microsoft Macintosh PowerPoint</Application>
  <PresentationFormat>Widescreen</PresentationFormat>
  <Paragraphs>33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Comic Sans MS</vt:lpstr>
      <vt:lpstr>Office Theme</vt:lpstr>
      <vt:lpstr>Bonjour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Hannaford</dc:creator>
  <cp:lastModifiedBy>Alison Marshall</cp:lastModifiedBy>
  <cp:revision>58</cp:revision>
  <cp:lastPrinted>2020-09-25T16:22:59Z</cp:lastPrinted>
  <dcterms:created xsi:type="dcterms:W3CDTF">2019-04-30T14:25:14Z</dcterms:created>
  <dcterms:modified xsi:type="dcterms:W3CDTF">2020-09-29T18:06:14Z</dcterms:modified>
</cp:coreProperties>
</file>