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3" r:id="rId4"/>
    <p:sldId id="264" r:id="rId5"/>
    <p:sldId id="258" r:id="rId6"/>
    <p:sldId id="259" r:id="rId7"/>
    <p:sldId id="262" r:id="rId8"/>
    <p:sldId id="265" r:id="rId9"/>
  </p:sldIdLst>
  <p:sldSz cx="12192000" cy="6858000"/>
  <p:notesSz cx="6858000" cy="9144000"/>
  <p:embeddedFontLst>
    <p:embeddedFont>
      <p:font typeface="Arial Black" panose="020B0604020202020204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902030302020204" pitchFamily="66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Dorrance" initials="R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60" autoAdjust="0"/>
    <p:restoredTop sz="94670"/>
  </p:normalViewPr>
  <p:slideViewPr>
    <p:cSldViewPr snapToGrid="0" snapToObjects="1">
      <p:cViewPr varScale="1">
        <p:scale>
          <a:sx n="128" d="100"/>
          <a:sy n="128" d="100"/>
        </p:scale>
        <p:origin x="25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2F91E-C48F-E748-8A3E-E3448CD1BECB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DCE5A-1A22-FD42-BC2B-165926DB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6F90-3B9C-4D8A-849E-35F9BDC9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2497"/>
            <a:ext cx="10515600" cy="3248931"/>
          </a:xfrm>
        </p:spPr>
        <p:txBody>
          <a:bodyPr anchor="t" anchorCtr="0"/>
          <a:lstStyle>
            <a:lvl1pPr algn="ctr">
              <a:lnSpc>
                <a:spcPts val="12000"/>
              </a:lnSpc>
              <a:defRPr sz="8000" baseline="0">
                <a:solidFill>
                  <a:srgbClr val="0070C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noProof="0" dirty="0"/>
              <a:t>Edit Master </a:t>
            </a:r>
            <a:r>
              <a:rPr lang="fr-FR" noProof="0"/>
              <a:t>title</a:t>
            </a:r>
            <a:endParaRPr lang="fr-FR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2EDF33-65CC-4EDF-801A-DA0CB9AC74D7}"/>
              </a:ext>
            </a:extLst>
          </p:cNvPr>
          <p:cNvSpPr txBox="1">
            <a:spLocks/>
          </p:cNvSpPr>
          <p:nvPr userDrawn="1"/>
        </p:nvSpPr>
        <p:spPr>
          <a:xfrm>
            <a:off x="838200" y="3783240"/>
            <a:ext cx="10515600" cy="1630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ts val="12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Rap</a:t>
            </a:r>
          </a:p>
        </p:txBody>
      </p:sp>
      <p:sp>
        <p:nvSpPr>
          <p:cNvPr id="4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4A3C8E-2550-4C4F-B82C-5648563B92BC}"/>
              </a:ext>
            </a:extLst>
          </p:cNvPr>
          <p:cNvSpPr/>
          <p:nvPr userDrawn="1"/>
        </p:nvSpPr>
        <p:spPr>
          <a:xfrm>
            <a:off x="11332800" y="5663574"/>
            <a:ext cx="551498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84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102A27-D3B0-8940-AC76-458540A4F82F}"/>
              </a:ext>
            </a:extLst>
          </p:cNvPr>
          <p:cNvSpPr txBox="1">
            <a:spLocks/>
          </p:cNvSpPr>
          <p:nvPr userDrawn="1"/>
        </p:nvSpPr>
        <p:spPr>
          <a:xfrm>
            <a:off x="7580305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  <p:sp>
        <p:nvSpPr>
          <p:cNvPr id="3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8F6164-9A23-2549-9D9E-3BE3E06A2CE5}"/>
              </a:ext>
            </a:extLst>
          </p:cNvPr>
          <p:cNvSpPr/>
          <p:nvPr userDrawn="1"/>
        </p:nvSpPr>
        <p:spPr>
          <a:xfrm>
            <a:off x="11332800" y="5663574"/>
            <a:ext cx="551498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FDAE5F8-198F-5447-8BC9-7E5CC78D0042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24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r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11C8-66FF-4EB5-A2AA-8B57534F76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2497"/>
            <a:ext cx="10515600" cy="5338263"/>
          </a:xfrm>
        </p:spPr>
        <p:txBody>
          <a:bodyPr anchor="t" anchorCtr="0"/>
          <a:lstStyle>
            <a:lvl1pPr>
              <a:lnSpc>
                <a:spcPts val="12000"/>
              </a:lnSpc>
              <a:defRPr sz="4000" baseline="0">
                <a:latin typeface="Comic Sans MS" panose="030F0702030302020204" pitchFamily="66" charset="0"/>
              </a:defRPr>
            </a:lvl1pPr>
          </a:lstStyle>
          <a:p>
            <a:r>
              <a:rPr lang="fr-FR" noProof="0" dirty="0"/>
              <a:t>Click to </a:t>
            </a:r>
            <a:r>
              <a:rPr lang="fr-FR" noProof="0" dirty="0" err="1"/>
              <a:t>edit</a:t>
            </a:r>
            <a:r>
              <a:rPr lang="fr-FR" noProof="0" dirty="0"/>
              <a:t> Master </a:t>
            </a:r>
            <a:r>
              <a:rPr lang="fr-FR" noProof="0" dirty="0" err="1"/>
              <a:t>title</a:t>
            </a:r>
            <a:r>
              <a:rPr lang="fr-FR" noProof="0" dirty="0"/>
              <a:t> style – 2 or 3 </a:t>
            </a:r>
            <a:r>
              <a:rPr lang="fr-FR" noProof="0" dirty="0" err="1"/>
              <a:t>lines</a:t>
            </a:r>
            <a:endParaRPr lang="fr-FR" noProof="0" dirty="0"/>
          </a:p>
        </p:txBody>
      </p:sp>
      <p:sp>
        <p:nvSpPr>
          <p:cNvPr id="3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608025-E9AD-E74F-9361-FC0BD4BAAC0D}"/>
              </a:ext>
            </a:extLst>
          </p:cNvPr>
          <p:cNvSpPr/>
          <p:nvPr userDrawn="1"/>
        </p:nvSpPr>
        <p:spPr>
          <a:xfrm>
            <a:off x="11332800" y="5663574"/>
            <a:ext cx="551498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3EC0FCF-C948-4A41-A2C6-2C750D096C52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26228-A746-0A49-B05B-2146A0CEA5E6}"/>
              </a:ext>
            </a:extLst>
          </p:cNvPr>
          <p:cNvSpPr txBox="1">
            <a:spLocks/>
          </p:cNvSpPr>
          <p:nvPr userDrawn="1"/>
        </p:nvSpPr>
        <p:spPr>
          <a:xfrm>
            <a:off x="7569548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377612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026C-9E94-4C47-B0CD-C2CBF02F2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614761"/>
          </a:xfrm>
        </p:spPr>
        <p:txBody>
          <a:bodyPr/>
          <a:lstStyle>
            <a:lvl1pPr>
              <a:lnSpc>
                <a:spcPts val="2000"/>
              </a:lnSpc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 – whole verse</a:t>
            </a:r>
            <a:endParaRPr lang="en-GB" dirty="0"/>
          </a:p>
        </p:txBody>
      </p:sp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41F21FF-46FB-284F-B032-761A9834D21C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12E3E-7D2E-8042-BDFD-585AFB6CF533}"/>
              </a:ext>
            </a:extLst>
          </p:cNvPr>
          <p:cNvSpPr txBox="1">
            <a:spLocks/>
          </p:cNvSpPr>
          <p:nvPr userDrawn="1"/>
        </p:nvSpPr>
        <p:spPr>
          <a:xfrm>
            <a:off x="7569548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163603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no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41F21FF-46FB-284F-B032-761A9834D21C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39C006-FBDD-964B-A33B-1B73230F8D27}"/>
              </a:ext>
            </a:extLst>
          </p:cNvPr>
          <p:cNvSpPr txBox="1">
            <a:spLocks/>
          </p:cNvSpPr>
          <p:nvPr userDrawn="1"/>
        </p:nvSpPr>
        <p:spPr>
          <a:xfrm>
            <a:off x="7591062" y="6510528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the speaker to play, pause or rewind the audio file</a:t>
            </a:r>
          </a:p>
        </p:txBody>
      </p:sp>
    </p:spTree>
    <p:extLst>
      <p:ext uri="{BB962C8B-B14F-4D97-AF65-F5344CB8AC3E}">
        <p14:creationId xmlns:p14="http://schemas.microsoft.com/office/powerpoint/2010/main" val="75373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EEE6A-D3C7-EF48-9C15-6C9B2D7F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D843-338D-B84D-9A83-C4A2B94F8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AC095-9B5C-0A4E-BF71-6BC631A8903D}"/>
              </a:ext>
            </a:extLst>
          </p:cNvPr>
          <p:cNvCxnSpPr>
            <a:cxnSpLocks/>
          </p:cNvCxnSpPr>
          <p:nvPr userDrawn="1"/>
        </p:nvCxnSpPr>
        <p:spPr>
          <a:xfrm>
            <a:off x="866274" y="6124074"/>
            <a:ext cx="1044015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637B79-5615-7E49-A114-8406CB9D8BE6}"/>
              </a:ext>
            </a:extLst>
          </p:cNvPr>
          <p:cNvSpPr txBox="1"/>
          <p:nvPr userDrawn="1"/>
        </p:nvSpPr>
        <p:spPr>
          <a:xfrm>
            <a:off x="7628377" y="6187059"/>
            <a:ext cx="379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0" dirty="0">
                <a:solidFill>
                  <a:schemeClr val="accent1"/>
                </a:solidFill>
                <a:latin typeface="Arial Black" panose="020B0604020202020204" pitchFamily="34" charset="0"/>
              </a:rPr>
              <a:t>Learn French through Raps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8457C-E145-6840-875A-84496395DC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6274" y="6210411"/>
            <a:ext cx="1194414" cy="36933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DBEFD6-C13F-CC48-A4D5-F2FE6623698D}"/>
              </a:ext>
            </a:extLst>
          </p:cNvPr>
          <p:cNvSpPr txBox="1">
            <a:spLocks/>
          </p:cNvSpPr>
          <p:nvPr userDrawn="1"/>
        </p:nvSpPr>
        <p:spPr>
          <a:xfrm>
            <a:off x="763879" y="6564521"/>
            <a:ext cx="208994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©️ Brilliant Publications Limited</a:t>
            </a:r>
          </a:p>
        </p:txBody>
      </p:sp>
    </p:spTree>
    <p:extLst>
      <p:ext uri="{BB962C8B-B14F-4D97-AF65-F5344CB8AC3E}">
        <p14:creationId xmlns:p14="http://schemas.microsoft.com/office/powerpoint/2010/main" val="153466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9448-11DC-8343-BE36-26F3822F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9600" b="1" dirty="0">
                <a:solidFill>
                  <a:srgbClr val="0070C0"/>
                </a:solidFill>
                <a:latin typeface="Arial Black" panose="020B0604020202020204" pitchFamily="34" charset="0"/>
              </a:rPr>
              <a:t>Bonjour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0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B278F4C-396F-8D45-9D44-304F9113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902030302020204" pitchFamily="66" charset="0"/>
              </a:rPr>
              <a:t>Bonjour, bonjour, comment t’appelles-tu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/>
              <a:t>Comment t’appelles-tu ?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(x2)</a:t>
            </a:r>
            <a:br>
              <a:rPr lang="fr-FR" dirty="0">
                <a:solidFill>
                  <a:schemeClr val="bg2">
                    <a:lumMod val="75000"/>
                  </a:schemeClr>
                </a:solidFill>
              </a:rPr>
            </a:b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2B924-E606-E842-AC10-963F9027E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923" y="2703041"/>
            <a:ext cx="2732770" cy="3052453"/>
          </a:xfrm>
          <a:prstGeom prst="rect">
            <a:avLst/>
          </a:prstGeom>
        </p:spPr>
      </p:pic>
      <p:pic>
        <p:nvPicPr>
          <p:cNvPr id="6" name="Online Media 5" descr="1-S2.wav">
            <a:hlinkClick r:id="" action="ppaction://media"/>
            <a:extLst>
              <a:ext uri="{FF2B5EF4-FFF2-40B4-BE49-F238E27FC236}">
                <a16:creationId xmlns:a16="http://schemas.microsoft.com/office/drawing/2014/main" id="{9A9AC9DC-F48C-684B-84C8-DACCAA283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F244E-941F-0149-A7E4-4E84A0E4B40A}"/>
              </a:ext>
            </a:extLst>
          </p:cNvPr>
          <p:cNvSpPr txBox="1"/>
          <p:nvPr/>
        </p:nvSpPr>
        <p:spPr>
          <a:xfrm>
            <a:off x="2340864" y="65745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CFF23-7BA6-C046-9BCD-82C3713A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74" y="742497"/>
            <a:ext cx="10515600" cy="5338263"/>
          </a:xfrm>
        </p:spPr>
        <p:txBody>
          <a:bodyPr/>
          <a:lstStyle/>
          <a:p>
            <a:r>
              <a:rPr lang="fr-FR" dirty="0">
                <a:latin typeface="Comic Sans MS" panose="030F0902030302020204" pitchFamily="66" charset="0"/>
              </a:rPr>
              <a:t>Bonjour, bonjour, comment t’appelles-tu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Je m’appelle Julie.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br>
              <a:rPr lang="fr-FR" dirty="0">
                <a:latin typeface="Comic Sans MS" panose="030F0902030302020204" pitchFamily="66" charset="0"/>
              </a:rPr>
            </a:br>
            <a:endParaRPr lang="fr-FR" dirty="0"/>
          </a:p>
        </p:txBody>
      </p:sp>
      <p:pic>
        <p:nvPicPr>
          <p:cNvPr id="4" name="Picture 3" descr="A picture containing toy, doll, room&#10;&#10;Description automatically generated">
            <a:extLst>
              <a:ext uri="{FF2B5EF4-FFF2-40B4-BE49-F238E27FC236}">
                <a16:creationId xmlns:a16="http://schemas.microsoft.com/office/drawing/2014/main" id="{E12D9164-2B2B-F84C-8C7B-E4E90B68C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514" y="2001429"/>
            <a:ext cx="3956314" cy="3785443"/>
          </a:xfrm>
          <a:prstGeom prst="rect">
            <a:avLst/>
          </a:prstGeom>
        </p:spPr>
      </p:pic>
      <p:pic>
        <p:nvPicPr>
          <p:cNvPr id="6" name="Online Media 5" descr="1-S3.wav">
            <a:hlinkClick r:id="" action="ppaction://media"/>
            <a:extLst>
              <a:ext uri="{FF2B5EF4-FFF2-40B4-BE49-F238E27FC236}">
                <a16:creationId xmlns:a16="http://schemas.microsoft.com/office/drawing/2014/main" id="{3CA104E5-D707-BD4F-B5D7-0908B62A9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3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E89EB7-5036-0D44-9C04-E79AF8DCD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902030302020204" pitchFamily="66" charset="0"/>
              </a:rPr>
              <a:t>Bonjour, bonjour, quel âge as-tu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Quel âge as-tu ?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b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59F95-88B3-3540-8F94-96BB1EE20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975" y="2725344"/>
            <a:ext cx="2732770" cy="3052453"/>
          </a:xfrm>
          <a:prstGeom prst="rect">
            <a:avLst/>
          </a:prstGeom>
        </p:spPr>
      </p:pic>
      <p:pic>
        <p:nvPicPr>
          <p:cNvPr id="3" name="Online Media 2" descr="1-S4.wav">
            <a:hlinkClick r:id="" action="ppaction://media"/>
            <a:extLst>
              <a:ext uri="{FF2B5EF4-FFF2-40B4-BE49-F238E27FC236}">
                <a16:creationId xmlns:a16="http://schemas.microsoft.com/office/drawing/2014/main" id="{E6630B81-AC1B-3C43-87D0-73304BFF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6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803DB-C1DB-B94C-A4EA-B330DE7E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58" y="742497"/>
            <a:ext cx="10515600" cy="5338263"/>
          </a:xfrm>
        </p:spPr>
        <p:txBody>
          <a:bodyPr/>
          <a:lstStyle/>
          <a:p>
            <a:r>
              <a:rPr lang="fr-FR" dirty="0">
                <a:latin typeface="Comic Sans MS" panose="030F0902030302020204" pitchFamily="66" charset="0"/>
              </a:rPr>
              <a:t>Bonjour, bonjour, quel âge as-tu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J’ai onze ans.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br>
              <a:rPr lang="fr-FR" dirty="0">
                <a:latin typeface="Comic Sans MS" panose="030F0902030302020204" pitchFamily="66" charset="0"/>
              </a:rPr>
            </a:br>
            <a:endParaRPr lang="fr-FR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6ABE6C-B49B-5545-BAC0-2C7887C7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876" y="1869591"/>
            <a:ext cx="1131701" cy="3905165"/>
          </a:xfrm>
          <a:prstGeom prst="rect">
            <a:avLst/>
          </a:prstGeom>
        </p:spPr>
      </p:pic>
      <p:pic>
        <p:nvPicPr>
          <p:cNvPr id="2" name="Online Media 1" descr="1-S5.wav">
            <a:hlinkClick r:id="" action="ppaction://media"/>
            <a:extLst>
              <a:ext uri="{FF2B5EF4-FFF2-40B4-BE49-F238E27FC236}">
                <a16:creationId xmlns:a16="http://schemas.microsoft.com/office/drawing/2014/main" id="{8B8AFA5E-63CF-3A44-98F1-F19855406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5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3283C8-367F-714D-AF8D-42E6499A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58" y="742497"/>
            <a:ext cx="10515600" cy="5338263"/>
          </a:xfrm>
        </p:spPr>
        <p:txBody>
          <a:bodyPr/>
          <a:lstStyle/>
          <a:p>
            <a:r>
              <a:rPr lang="fr-FR" dirty="0">
                <a:latin typeface="Comic Sans MS" panose="030F0902030302020204" pitchFamily="66" charset="0"/>
              </a:rPr>
              <a:t>Bonjour, bonjour, où habites-tu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Où habites-tu ?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6F76F-A09A-C249-BA2B-9EFDF5D8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778" y="2725983"/>
            <a:ext cx="2732770" cy="3052453"/>
          </a:xfrm>
          <a:prstGeom prst="rect">
            <a:avLst/>
          </a:prstGeom>
        </p:spPr>
      </p:pic>
      <p:pic>
        <p:nvPicPr>
          <p:cNvPr id="2" name="Online Media 1" descr="1-S6.wav">
            <a:hlinkClick r:id="" action="ppaction://media"/>
            <a:extLst>
              <a:ext uri="{FF2B5EF4-FFF2-40B4-BE49-F238E27FC236}">
                <a16:creationId xmlns:a16="http://schemas.microsoft.com/office/drawing/2014/main" id="{453748DA-F987-D84F-BA65-FB9BDF4B8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01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844DF5-A72E-5D43-95A7-07F9872C78CA}"/>
              </a:ext>
            </a:extLst>
          </p:cNvPr>
          <p:cNvSpPr txBox="1"/>
          <p:nvPr/>
        </p:nvSpPr>
        <p:spPr>
          <a:xfrm>
            <a:off x="7969458" y="1898162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6" name="Picture 5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5FE61271-B90A-234D-867D-560873E2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11"/>
          <a:stretch/>
        </p:blipFill>
        <p:spPr>
          <a:xfrm>
            <a:off x="8111066" y="1981297"/>
            <a:ext cx="3041733" cy="3808567"/>
          </a:xfrm>
          <a:prstGeom prst="rect">
            <a:avLst/>
          </a:prstGeom>
        </p:spPr>
      </p:pic>
      <p:pic>
        <p:nvPicPr>
          <p:cNvPr id="2" name="Online Media 1" descr="1-S7.wav">
            <a:hlinkClick r:id="" action="ppaction://media"/>
            <a:extLst>
              <a:ext uri="{FF2B5EF4-FFF2-40B4-BE49-F238E27FC236}">
                <a16:creationId xmlns:a16="http://schemas.microsoft.com/office/drawing/2014/main" id="{0F924071-44E7-9F48-969B-56848ABCF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4ABE31-3D19-214D-9181-0E7C4715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902030302020204" pitchFamily="66" charset="0"/>
              </a:rPr>
              <a:t>Bonjour, bonjour, où habites-tu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J’habite à Londres. 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4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1-S8-instrumental.wav">
            <a:hlinkClick r:id="" action="ppaction://media"/>
            <a:extLst>
              <a:ext uri="{FF2B5EF4-FFF2-40B4-BE49-F238E27FC236}">
                <a16:creationId xmlns:a16="http://schemas.microsoft.com/office/drawing/2014/main" id="{5DCE7C64-D4C8-564D-8D7B-D1C6F46C3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3892943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nline Media 5" descr="1-S8-ALL.wav">
            <a:hlinkClick r:id="" action="ppaction://media"/>
            <a:extLst>
              <a:ext uri="{FF2B5EF4-FFF2-40B4-BE49-F238E27FC236}">
                <a16:creationId xmlns:a16="http://schemas.microsoft.com/office/drawing/2014/main" id="{2400BDB6-1182-DB45-BAD7-2F08CF5A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2800" y="4842000"/>
            <a:ext cx="608400" cy="608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36BCA9-2049-3242-A714-4E95E3648EFB}"/>
              </a:ext>
            </a:extLst>
          </p:cNvPr>
          <p:cNvSpPr txBox="1"/>
          <p:nvPr/>
        </p:nvSpPr>
        <p:spPr>
          <a:xfrm>
            <a:off x="11378225" y="536156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Vocal</a:t>
            </a:r>
            <a:endParaRPr lang="en-GB" sz="1200" dirty="0">
              <a:latin typeface="Comic Sans MS"/>
              <a:cs typeface="Comic Sans M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214D4-4362-5746-97B2-27FA7C13C4B8}"/>
              </a:ext>
            </a:extLst>
          </p:cNvPr>
          <p:cNvSpPr/>
          <p:nvPr/>
        </p:nvSpPr>
        <p:spPr>
          <a:xfrm>
            <a:off x="10814609" y="4417359"/>
            <a:ext cx="1127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Instrumental</a:t>
            </a:r>
            <a:endParaRPr lang="en-GB" sz="1200" dirty="0">
              <a:latin typeface="Comic Sans MS"/>
              <a:cs typeface="Comic Sans M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CC4AA4-3C55-9747-BE44-9FE87AF8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FR" dirty="0">
                <a:latin typeface="Comic Sans MS" panose="030F0902030302020204" pitchFamily="66" charset="0"/>
              </a:rPr>
              <a:t>Bonjour, bonjour, comment t’appelles-tu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Comment t’appelles-tu ? Comment t’appelles-tu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Bonjour, bonjour, comment t’appelles-tu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Je m’appelle ______________________.  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b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Bonjour, bonjour, quel âge as-tu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Quel âge as-tu ? Quel âge as-tu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Bonjour, bonjour, quel âge as-tu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J’ai _________________  ans. 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br>
              <a:rPr lang="fr-FR" dirty="0">
                <a:latin typeface="Comic Sans MS" panose="030F0902030302020204" pitchFamily="66" charset="0"/>
              </a:rPr>
            </a:b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Bonjour, bonjour, où habites-tu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Où habites-tu? Où habites-tu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Bonjour, bonjour, où habites-tu ?</a:t>
            </a:r>
            <a:br>
              <a:rPr lang="fr-FR" dirty="0">
                <a:latin typeface="Comic Sans MS" panose="030F0902030302020204" pitchFamily="66" charset="0"/>
              </a:rPr>
            </a:br>
            <a:r>
              <a:rPr lang="fr-FR" dirty="0">
                <a:latin typeface="Comic Sans MS" panose="030F0902030302020204" pitchFamily="66" charset="0"/>
              </a:rPr>
              <a:t>J’habite à  _______________ .  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(x2)</a:t>
            </a:r>
            <a:br>
              <a:rPr lang="fr-FR" dirty="0">
                <a:latin typeface="Comic Sans MS" panose="030F0902030302020204" pitchFamily="66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5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196</Words>
  <Application>Microsoft Macintosh PowerPoint</Application>
  <PresentationFormat>Widescreen</PresentationFormat>
  <Paragraphs>11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 Light</vt:lpstr>
      <vt:lpstr>Comic Sans MS</vt:lpstr>
      <vt:lpstr>Arial Black</vt:lpstr>
      <vt:lpstr>Calibri</vt:lpstr>
      <vt:lpstr>Arial</vt:lpstr>
      <vt:lpstr>1_Office Theme</vt:lpstr>
      <vt:lpstr>Bonjour</vt:lpstr>
      <vt:lpstr>Bonjour, bonjour, comment t’appelles-tu ? Comment t’appelles-tu ?  (x2) </vt:lpstr>
      <vt:lpstr>Bonjour, bonjour, comment t’appelles-tu ? Je m’appelle Julie. (x2) </vt:lpstr>
      <vt:lpstr>Bonjour, bonjour, quel âge as-tu ? Quel âge as-tu ?  (x2) </vt:lpstr>
      <vt:lpstr>Bonjour, bonjour, quel âge as-tu ? J’ai onze ans. (x2) </vt:lpstr>
      <vt:lpstr>Bonjour, bonjour, où habites-tu ? Où habites-tu ?  (x2)</vt:lpstr>
      <vt:lpstr>Bonjour, bonjour, où habites-tu ? J’habite à Londres.   (x2)</vt:lpstr>
      <vt:lpstr>Bonjour, bonjour, comment t’appelles-tu ? Comment t’appelles-tu ? Comment t’appelles-tu ? Bonjour, bonjour, comment t’appelles-tu ? Je m’appelle ______________________.    (x2)  Bonjour, bonjour, quel âge as-tu ? Quel âge as-tu ? Quel âge as-tu ? Bonjour, bonjour, quel âge as-tu ? J’ai _________________  ans.   (x2)  Bonjour, bonjour, où habites-tu ? Où habites-tu? Où habites-tu ? Bonjour, bonjour, où habites-tu ? J’habite à  _______________ .   (x2)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Priscilla Hannaford</dc:creator>
  <cp:keywords/>
  <dc:description/>
  <cp:lastModifiedBy>Richard Dorrance</cp:lastModifiedBy>
  <cp:revision>69</cp:revision>
  <cp:lastPrinted>2020-09-25T16:22:59Z</cp:lastPrinted>
  <dcterms:created xsi:type="dcterms:W3CDTF">2019-04-30T14:25:14Z</dcterms:created>
  <dcterms:modified xsi:type="dcterms:W3CDTF">2022-03-06T18:29:02Z</dcterms:modified>
  <cp:category/>
</cp:coreProperties>
</file>