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embeddedFontLst>
    <p:embeddedFont>
      <p:font typeface="Arial Black" panose="020B0604020202020204" pitchFamily="34" charset="0"/>
      <p:bold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omic Sans MS" panose="030F0902030302020204" pitchFamily="66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09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04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viewProps" Target="viewProps.xml"/><Relationship Id="rId10" Type="http://schemas.openxmlformats.org/officeDocument/2006/relationships/handoutMaster" Target="handoutMasters/handout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5C20EE-58B9-7D49-9A3B-E2FF3C687F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096D1B-BA88-434D-81EC-D3B8A7C6A3E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E5D1D-4973-AB4A-B5A8-31F923119A49}" type="datetimeFigureOut">
              <a:rPr lang="en-US" smtClean="0"/>
              <a:t>3/6/22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CE85DD-F7F9-0E41-9272-BF6A0807EE9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C5FA90-7B3E-E14E-ACEE-5398137FAE0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01433-1AD4-234C-A826-7016B1800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611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5CDC25-4E7B-4047-9B09-4B09F1FD35A9}" type="datetimeFigureOut">
              <a:rPr lang="en-US" smtClean="0"/>
              <a:t>3/6/22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097D61-4F06-2948-AC09-75CB792B0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57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26F90-3B9C-4D8A-849E-35F9BDC923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42497"/>
            <a:ext cx="10515600" cy="3248931"/>
          </a:xfrm>
        </p:spPr>
        <p:txBody>
          <a:bodyPr anchor="t" anchorCtr="0"/>
          <a:lstStyle>
            <a:lvl1pPr algn="ctr">
              <a:lnSpc>
                <a:spcPts val="12000"/>
              </a:lnSpc>
              <a:defRPr sz="8000" baseline="0">
                <a:solidFill>
                  <a:srgbClr val="0070C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fr-FR" noProof="0" dirty="0"/>
              <a:t>Edit Master </a:t>
            </a:r>
            <a:r>
              <a:rPr lang="fr-FR" noProof="0"/>
              <a:t>title</a:t>
            </a:r>
            <a:endParaRPr lang="fr-FR" noProof="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E2EDF33-65CC-4EDF-801A-DA0CB9AC74D7}"/>
              </a:ext>
            </a:extLst>
          </p:cNvPr>
          <p:cNvSpPr txBox="1">
            <a:spLocks/>
          </p:cNvSpPr>
          <p:nvPr userDrawn="1"/>
        </p:nvSpPr>
        <p:spPr>
          <a:xfrm>
            <a:off x="838200" y="3783240"/>
            <a:ext cx="10515600" cy="1630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ts val="12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/>
              <a:t>Introduction</a:t>
            </a:r>
            <a:endParaRPr lang="en-US" b="1" dirty="0"/>
          </a:p>
        </p:txBody>
      </p:sp>
      <p:sp>
        <p:nvSpPr>
          <p:cNvPr id="4" name="Arrow: Right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C4A3C8E-2550-4C4F-B82C-5648563B92BC}"/>
              </a:ext>
            </a:extLst>
          </p:cNvPr>
          <p:cNvSpPr/>
          <p:nvPr userDrawn="1"/>
        </p:nvSpPr>
        <p:spPr>
          <a:xfrm>
            <a:off x="11332800" y="5663574"/>
            <a:ext cx="551498" cy="44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6690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8F6164-9A23-2549-9D9E-3BE3E06A2CE5}"/>
              </a:ext>
            </a:extLst>
          </p:cNvPr>
          <p:cNvSpPr/>
          <p:nvPr userDrawn="1"/>
        </p:nvSpPr>
        <p:spPr>
          <a:xfrm>
            <a:off x="11332800" y="5663574"/>
            <a:ext cx="551498" cy="44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Arrow: Left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FDAE5F8-198F-5447-8BC9-7E5CC78D0042}"/>
              </a:ext>
            </a:extLst>
          </p:cNvPr>
          <p:cNvSpPr/>
          <p:nvPr userDrawn="1"/>
        </p:nvSpPr>
        <p:spPr>
          <a:xfrm>
            <a:off x="328458" y="5663574"/>
            <a:ext cx="509742" cy="448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705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E11C8-66FF-4EB5-A2AA-8B57534F76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42497"/>
            <a:ext cx="10515600" cy="5338263"/>
          </a:xfrm>
        </p:spPr>
        <p:txBody>
          <a:bodyPr anchor="t" anchorCtr="0"/>
          <a:lstStyle>
            <a:lvl1pPr>
              <a:lnSpc>
                <a:spcPts val="12000"/>
              </a:lnSpc>
              <a:defRPr sz="4000" baseline="0">
                <a:latin typeface="Comic Sans MS" panose="030F0702030302020204" pitchFamily="66" charset="0"/>
              </a:defRPr>
            </a:lvl1pPr>
          </a:lstStyle>
          <a:p>
            <a:r>
              <a:rPr lang="fr-FR" noProof="0" dirty="0"/>
              <a:t>Click to </a:t>
            </a:r>
            <a:r>
              <a:rPr lang="fr-FR" noProof="0" dirty="0" err="1"/>
              <a:t>edit</a:t>
            </a:r>
            <a:r>
              <a:rPr lang="fr-FR" noProof="0" dirty="0"/>
              <a:t> Master </a:t>
            </a:r>
            <a:r>
              <a:rPr lang="fr-FR" noProof="0" dirty="0" err="1"/>
              <a:t>title</a:t>
            </a:r>
            <a:r>
              <a:rPr lang="fr-FR" noProof="0" dirty="0"/>
              <a:t> style – 2 or 3 </a:t>
            </a:r>
            <a:r>
              <a:rPr lang="fr-FR" noProof="0" dirty="0" err="1"/>
              <a:t>lines</a:t>
            </a:r>
            <a:endParaRPr lang="fr-FR" noProof="0" dirty="0"/>
          </a:p>
        </p:txBody>
      </p:sp>
      <p:sp>
        <p:nvSpPr>
          <p:cNvPr id="3" name="Arrow: Right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608025-E9AD-E74F-9361-FC0BD4BAAC0D}"/>
              </a:ext>
            </a:extLst>
          </p:cNvPr>
          <p:cNvSpPr/>
          <p:nvPr userDrawn="1"/>
        </p:nvSpPr>
        <p:spPr>
          <a:xfrm>
            <a:off x="11332800" y="5663574"/>
            <a:ext cx="551498" cy="44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Arrow: Left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3EC0FCF-C948-4A41-A2C6-2C750D096C52}"/>
              </a:ext>
            </a:extLst>
          </p:cNvPr>
          <p:cNvSpPr/>
          <p:nvPr userDrawn="1"/>
        </p:nvSpPr>
        <p:spPr>
          <a:xfrm>
            <a:off x="328458" y="5663574"/>
            <a:ext cx="509742" cy="448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801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B026C-9E94-4C47-B0CD-C2CBF02F2D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5614761"/>
          </a:xfrm>
        </p:spPr>
        <p:txBody>
          <a:bodyPr/>
          <a:lstStyle>
            <a:lvl1pPr>
              <a:lnSpc>
                <a:spcPts val="2000"/>
              </a:lnSpc>
              <a:defRPr sz="240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Click to edit Master title style – whole verse</a:t>
            </a:r>
            <a:endParaRPr lang="en-GB" dirty="0"/>
          </a:p>
        </p:txBody>
      </p:sp>
      <p:sp>
        <p:nvSpPr>
          <p:cNvPr id="4" name="Arrow: Left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41F21FF-46FB-284F-B032-761A9834D21C}"/>
              </a:ext>
            </a:extLst>
          </p:cNvPr>
          <p:cNvSpPr/>
          <p:nvPr userDrawn="1"/>
        </p:nvSpPr>
        <p:spPr>
          <a:xfrm>
            <a:off x="328458" y="5663574"/>
            <a:ext cx="509742" cy="448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795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Left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41F21FF-46FB-284F-B032-761A9834D21C}"/>
              </a:ext>
            </a:extLst>
          </p:cNvPr>
          <p:cNvSpPr/>
          <p:nvPr userDrawn="1"/>
        </p:nvSpPr>
        <p:spPr>
          <a:xfrm>
            <a:off x="328458" y="5663574"/>
            <a:ext cx="509742" cy="448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770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BEEE6A-D3C7-EF48-9C15-6C9B2D7F6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43D843-338D-B84D-9A83-C4A2B94F8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1CAC095-9B5C-0A4E-BF71-6BC631A8903D}"/>
              </a:ext>
            </a:extLst>
          </p:cNvPr>
          <p:cNvCxnSpPr>
            <a:cxnSpLocks/>
          </p:cNvCxnSpPr>
          <p:nvPr userDrawn="1"/>
        </p:nvCxnSpPr>
        <p:spPr>
          <a:xfrm>
            <a:off x="866274" y="6124074"/>
            <a:ext cx="1044015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7637B79-5615-7E49-A114-8406CB9D8BE6}"/>
              </a:ext>
            </a:extLst>
          </p:cNvPr>
          <p:cNvSpPr txBox="1"/>
          <p:nvPr userDrawn="1"/>
        </p:nvSpPr>
        <p:spPr>
          <a:xfrm>
            <a:off x="7628377" y="6187059"/>
            <a:ext cx="379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0" dirty="0">
                <a:solidFill>
                  <a:schemeClr val="accent1"/>
                </a:solidFill>
                <a:latin typeface="Arial Black" panose="020B0604020202020204" pitchFamily="34" charset="0"/>
              </a:rPr>
              <a:t>Learn French through Raps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28457C-E145-6840-875A-84496395DC8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66274" y="6210411"/>
            <a:ext cx="1194414" cy="369332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ADBEFD6-C13F-CC48-A4D5-F2FE6623698D}"/>
              </a:ext>
            </a:extLst>
          </p:cNvPr>
          <p:cNvSpPr txBox="1">
            <a:spLocks/>
          </p:cNvSpPr>
          <p:nvPr userDrawn="1"/>
        </p:nvSpPr>
        <p:spPr>
          <a:xfrm>
            <a:off x="768351" y="6613191"/>
            <a:ext cx="1856878" cy="179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©️ Brilliant Publications Limited</a:t>
            </a:r>
          </a:p>
        </p:txBody>
      </p:sp>
    </p:spTree>
    <p:extLst>
      <p:ext uri="{BB962C8B-B14F-4D97-AF65-F5344CB8AC3E}">
        <p14:creationId xmlns:p14="http://schemas.microsoft.com/office/powerpoint/2010/main" val="343369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Comic Sans MS" panose="030F0702030302020204" pitchFamily="66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"/><Relationship Id="rId5" Type="http://schemas.openxmlformats.org/officeDocument/2006/relationships/image" Target="../media/image13.ti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B9448-11DC-8343-BE36-26F3822FB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9600" b="1" dirty="0">
                <a:solidFill>
                  <a:srgbClr val="0070C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Bonjour</a:t>
            </a:r>
            <a:endParaRPr lang="fr-FR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06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9E614F6-E093-B04C-9CF1-C46161015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217"/>
          <a:stretch/>
        </p:blipFill>
        <p:spPr>
          <a:xfrm>
            <a:off x="3015248" y="2682957"/>
            <a:ext cx="5499100" cy="31225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Oval Callout 7">
            <a:extLst>
              <a:ext uri="{FF2B5EF4-FFF2-40B4-BE49-F238E27FC236}">
                <a16:creationId xmlns:a16="http://schemas.microsoft.com/office/drawing/2014/main" id="{5E10B325-95BD-3A4B-95E1-F998C927EEAA}"/>
              </a:ext>
            </a:extLst>
          </p:cNvPr>
          <p:cNvSpPr/>
          <p:nvPr/>
        </p:nvSpPr>
        <p:spPr>
          <a:xfrm flipH="1">
            <a:off x="783617" y="771631"/>
            <a:ext cx="4263241" cy="1610595"/>
          </a:xfrm>
          <a:prstGeom prst="wedgeEllipseCallout">
            <a:avLst>
              <a:gd name="adj1" fmla="val -23618"/>
              <a:gd name="adj2" fmla="val 83882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9805C3C7-A0B3-184A-92E2-F1CA5A834F16}"/>
              </a:ext>
            </a:extLst>
          </p:cNvPr>
          <p:cNvSpPr/>
          <p:nvPr/>
        </p:nvSpPr>
        <p:spPr>
          <a:xfrm>
            <a:off x="6329549" y="613067"/>
            <a:ext cx="3930733" cy="1710047"/>
          </a:xfrm>
          <a:prstGeom prst="wedgeEllipseCallout">
            <a:avLst>
              <a:gd name="adj1" fmla="val -18718"/>
              <a:gd name="adj2" fmla="val 8125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C8BAD06-F898-604A-81A9-147216D58A77}"/>
              </a:ext>
            </a:extLst>
          </p:cNvPr>
          <p:cNvSpPr txBox="1">
            <a:spLocks/>
          </p:cNvSpPr>
          <p:nvPr/>
        </p:nvSpPr>
        <p:spPr>
          <a:xfrm>
            <a:off x="1459833" y="478130"/>
            <a:ext cx="3457073" cy="2197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700" dirty="0">
                <a:latin typeface="Comic Sans MS" panose="030F0902030302020204" pitchFamily="66" charset="0"/>
              </a:rPr>
              <a:t>Comment t’appelles-tu 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8BAE5AF-961A-9049-B9A1-7DDBB6DEEAD6}"/>
              </a:ext>
            </a:extLst>
          </p:cNvPr>
          <p:cNvSpPr txBox="1">
            <a:spLocks/>
          </p:cNvSpPr>
          <p:nvPr/>
        </p:nvSpPr>
        <p:spPr>
          <a:xfrm>
            <a:off x="7074570" y="914148"/>
            <a:ext cx="352124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700" dirty="0">
                <a:latin typeface="Comic Sans MS" panose="030F0902030302020204" pitchFamily="66" charset="0"/>
              </a:rPr>
              <a:t>Je m’appelle Jacques.</a:t>
            </a:r>
          </a:p>
        </p:txBody>
      </p:sp>
    </p:spTree>
    <p:extLst>
      <p:ext uri="{BB962C8B-B14F-4D97-AF65-F5344CB8AC3E}">
        <p14:creationId xmlns:p14="http://schemas.microsoft.com/office/powerpoint/2010/main" val="3838100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Callout 7">
            <a:extLst>
              <a:ext uri="{FF2B5EF4-FFF2-40B4-BE49-F238E27FC236}">
                <a16:creationId xmlns:a16="http://schemas.microsoft.com/office/drawing/2014/main" id="{437A4834-0C37-1542-A499-EA6DB3B2A6B5}"/>
              </a:ext>
            </a:extLst>
          </p:cNvPr>
          <p:cNvSpPr/>
          <p:nvPr/>
        </p:nvSpPr>
        <p:spPr>
          <a:xfrm flipH="1">
            <a:off x="1217194" y="914148"/>
            <a:ext cx="4263241" cy="1387989"/>
          </a:xfrm>
          <a:prstGeom prst="wedgeEllipseCallout">
            <a:avLst>
              <a:gd name="adj1" fmla="val 5630"/>
              <a:gd name="adj2" fmla="val 72759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DDC5C548-D535-BC49-A8FE-31CD43C83CB9}"/>
              </a:ext>
            </a:extLst>
          </p:cNvPr>
          <p:cNvSpPr/>
          <p:nvPr/>
        </p:nvSpPr>
        <p:spPr>
          <a:xfrm>
            <a:off x="6711566" y="914148"/>
            <a:ext cx="3930733" cy="1328877"/>
          </a:xfrm>
          <a:prstGeom prst="wedgeEllipseCallout">
            <a:avLst>
              <a:gd name="adj1" fmla="val 3941"/>
              <a:gd name="adj2" fmla="val 95548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7E84DD-C685-6045-8116-B20E4498B460}"/>
              </a:ext>
            </a:extLst>
          </p:cNvPr>
          <p:cNvSpPr txBox="1">
            <a:spLocks/>
          </p:cNvSpPr>
          <p:nvPr/>
        </p:nvSpPr>
        <p:spPr>
          <a:xfrm>
            <a:off x="1459833" y="478130"/>
            <a:ext cx="3846953" cy="2197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700" dirty="0">
                <a:latin typeface="Comic Sans MS" panose="030F0902030302020204" pitchFamily="66" charset="0"/>
              </a:rPr>
              <a:t>Quel âge as-tu 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A21D86-C213-BA44-8F14-466E8F8BA10E}"/>
              </a:ext>
            </a:extLst>
          </p:cNvPr>
          <p:cNvSpPr txBox="1">
            <a:spLocks/>
          </p:cNvSpPr>
          <p:nvPr/>
        </p:nvSpPr>
        <p:spPr>
          <a:xfrm>
            <a:off x="7453564" y="914148"/>
            <a:ext cx="352124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700" dirty="0">
                <a:latin typeface="Comic Sans MS" panose="030F0902030302020204" pitchFamily="66" charset="0"/>
              </a:rPr>
              <a:t>J’ai </a:t>
            </a:r>
            <a:r>
              <a:rPr lang="fr-FR" sz="6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5</a:t>
            </a:r>
            <a:r>
              <a:rPr lang="fr-FR" dirty="0">
                <a:latin typeface="Comic Sans MS" panose="030F0902030302020204" pitchFamily="66" charset="0"/>
              </a:rPr>
              <a:t> </a:t>
            </a:r>
            <a:r>
              <a:rPr lang="fr-FR" sz="3700" dirty="0">
                <a:latin typeface="Comic Sans MS" panose="030F0902030302020204" pitchFamily="66" charset="0"/>
              </a:rPr>
              <a:t>ans.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DC1323-256C-3A4D-B631-2E7B2CD26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895" y="2802052"/>
            <a:ext cx="2732770" cy="305245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1FDCEA-02C4-D543-828E-2C55F924F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582" y="3022322"/>
            <a:ext cx="2489808" cy="2840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23538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42008A4-DD59-0A40-A085-58EDBC8CC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33" y="2422358"/>
            <a:ext cx="3080412" cy="34407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Oval Callout 7">
            <a:extLst>
              <a:ext uri="{FF2B5EF4-FFF2-40B4-BE49-F238E27FC236}">
                <a16:creationId xmlns:a16="http://schemas.microsoft.com/office/drawing/2014/main" id="{FF9059B0-1298-C34A-B250-3CB89B8A1012}"/>
              </a:ext>
            </a:extLst>
          </p:cNvPr>
          <p:cNvSpPr/>
          <p:nvPr/>
        </p:nvSpPr>
        <p:spPr>
          <a:xfrm flipH="1">
            <a:off x="1140031" y="771631"/>
            <a:ext cx="3906826" cy="1248473"/>
          </a:xfrm>
          <a:prstGeom prst="wedgeEllipseCallout">
            <a:avLst>
              <a:gd name="adj1" fmla="val 2827"/>
              <a:gd name="adj2" fmla="val 8768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5FAEAB15-988B-334F-A1CF-7D71A2194D1B}"/>
              </a:ext>
            </a:extLst>
          </p:cNvPr>
          <p:cNvSpPr/>
          <p:nvPr/>
        </p:nvSpPr>
        <p:spPr>
          <a:xfrm>
            <a:off x="6911439" y="643742"/>
            <a:ext cx="3348841" cy="1325564"/>
          </a:xfrm>
          <a:prstGeom prst="wedgeEllipseCallout">
            <a:avLst>
              <a:gd name="adj1" fmla="val 5750"/>
              <a:gd name="adj2" fmla="val 116189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A9251D-E6B0-AE41-BF58-F0DFB8F4E99D}"/>
              </a:ext>
            </a:extLst>
          </p:cNvPr>
          <p:cNvSpPr txBox="1">
            <a:spLocks/>
          </p:cNvSpPr>
          <p:nvPr/>
        </p:nvSpPr>
        <p:spPr>
          <a:xfrm>
            <a:off x="7113317" y="643742"/>
            <a:ext cx="34675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700" dirty="0">
                <a:latin typeface="Comic Sans MS" panose="030F0902030302020204" pitchFamily="66" charset="0"/>
              </a:rPr>
              <a:t>J’habite à … 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989878-01F1-414D-8576-C081736A8431}"/>
              </a:ext>
            </a:extLst>
          </p:cNvPr>
          <p:cNvSpPr txBox="1">
            <a:spLocks/>
          </p:cNvSpPr>
          <p:nvPr/>
        </p:nvSpPr>
        <p:spPr>
          <a:xfrm>
            <a:off x="1327761" y="733085"/>
            <a:ext cx="43135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700" dirty="0">
                <a:latin typeface="Comic Sans MS" panose="030F0902030302020204" pitchFamily="66" charset="0"/>
              </a:rPr>
              <a:t>Où habites-tu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0E8CF76-7839-E34A-828D-6B997C284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990" y="3080976"/>
            <a:ext cx="2438400" cy="27821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79010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D5C373D-80FE-B14A-A100-330355E8846F}"/>
              </a:ext>
            </a:extLst>
          </p:cNvPr>
          <p:cNvSpPr txBox="1">
            <a:spLocks/>
          </p:cNvSpPr>
          <p:nvPr/>
        </p:nvSpPr>
        <p:spPr>
          <a:xfrm>
            <a:off x="7567863" y="4629149"/>
            <a:ext cx="4296032" cy="1710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700" dirty="0">
                <a:latin typeface="Comic Sans MS" panose="030F0902030302020204" pitchFamily="66" charset="0"/>
              </a:rPr>
              <a:t>Je m’appelle …</a:t>
            </a: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1B20DC1A-4623-D24C-A1D9-223C199751A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latin typeface="Comic Sans MS" panose="030F0902030302020204" pitchFamily="66" charset="0"/>
              </a:rPr>
              <a:t>Comment t’appelles-tu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4E3E49-DB44-0D4D-9187-6D8A9D72F3B9}"/>
              </a:ext>
            </a:extLst>
          </p:cNvPr>
          <p:cNvSpPr txBox="1"/>
          <p:nvPr/>
        </p:nvSpPr>
        <p:spPr>
          <a:xfrm>
            <a:off x="1099751" y="1878227"/>
            <a:ext cx="50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1.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0CC7B6-6232-694B-BE6B-B7931989A7AE}"/>
              </a:ext>
            </a:extLst>
          </p:cNvPr>
          <p:cNvSpPr txBox="1"/>
          <p:nvPr/>
        </p:nvSpPr>
        <p:spPr>
          <a:xfrm>
            <a:off x="3385292" y="1845482"/>
            <a:ext cx="631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2.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EFC469-D39E-7244-B4E1-345BE43210C3}"/>
              </a:ext>
            </a:extLst>
          </p:cNvPr>
          <p:cNvSpPr txBox="1"/>
          <p:nvPr/>
        </p:nvSpPr>
        <p:spPr>
          <a:xfrm>
            <a:off x="6392579" y="1750431"/>
            <a:ext cx="50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4.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8A6C70-7785-4241-8E3B-B7D48DB80FC6}"/>
              </a:ext>
            </a:extLst>
          </p:cNvPr>
          <p:cNvSpPr txBox="1"/>
          <p:nvPr/>
        </p:nvSpPr>
        <p:spPr>
          <a:xfrm>
            <a:off x="8757565" y="1752825"/>
            <a:ext cx="50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5.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86DFDC-02E5-0A40-BEBB-E9148A5C51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2" r="12216" b="2817"/>
          <a:stretch/>
        </p:blipFill>
        <p:spPr>
          <a:xfrm>
            <a:off x="1462883" y="1736828"/>
            <a:ext cx="1831159" cy="33732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3787F34-0282-B042-B52A-AEB8BE4B39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1" t="10068" r="10858" b="4218"/>
          <a:stretch/>
        </p:blipFill>
        <p:spPr>
          <a:xfrm>
            <a:off x="3788760" y="3428693"/>
            <a:ext cx="2511826" cy="168143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6ABE3F-4616-264B-889B-6B53118682C1}"/>
              </a:ext>
            </a:extLst>
          </p:cNvPr>
          <p:cNvSpPr txBox="1"/>
          <p:nvPr/>
        </p:nvSpPr>
        <p:spPr>
          <a:xfrm>
            <a:off x="3385292" y="3368950"/>
            <a:ext cx="50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C8566-0848-684C-AD3E-CBB500940C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8" r="9186"/>
          <a:stretch/>
        </p:blipFill>
        <p:spPr>
          <a:xfrm>
            <a:off x="6704054" y="1696462"/>
            <a:ext cx="1973561" cy="34136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951741-BF85-3C4E-8A6E-0BB7B4FF96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464" r="-1376"/>
          <a:stretch/>
        </p:blipFill>
        <p:spPr>
          <a:xfrm>
            <a:off x="3788760" y="1715953"/>
            <a:ext cx="2511826" cy="16529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20AEFB-11C8-9548-A229-BDB5647EA3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26"/>
          <a:stretch/>
        </p:blipFill>
        <p:spPr>
          <a:xfrm>
            <a:off x="9081083" y="1695143"/>
            <a:ext cx="2009658" cy="34163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87930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0D7886B-4D1F-B240-B3E6-DE1958D9F013}"/>
              </a:ext>
            </a:extLst>
          </p:cNvPr>
          <p:cNvSpPr txBox="1">
            <a:spLocks/>
          </p:cNvSpPr>
          <p:nvPr/>
        </p:nvSpPr>
        <p:spPr>
          <a:xfrm>
            <a:off x="7964208" y="4967362"/>
            <a:ext cx="4125331" cy="12380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700" dirty="0">
                <a:latin typeface="Comic Sans MS" panose="030F0902030302020204" pitchFamily="66" charset="0"/>
              </a:rPr>
              <a:t>J’ai  …  ans.</a:t>
            </a: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531C026C-EA15-7849-B0FB-F32FDE423EC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latin typeface="Comic Sans MS" panose="030F0902030302020204" pitchFamily="66" charset="0"/>
              </a:rPr>
              <a:t>Quel âge as-tu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8A66FC-E3CF-D643-8CC9-C132EC1C1262}"/>
              </a:ext>
            </a:extLst>
          </p:cNvPr>
          <p:cNvSpPr txBox="1"/>
          <p:nvPr/>
        </p:nvSpPr>
        <p:spPr>
          <a:xfrm>
            <a:off x="1099751" y="1878227"/>
            <a:ext cx="50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1.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B05689-73BB-5243-A06E-6A255F2F11EC}"/>
              </a:ext>
            </a:extLst>
          </p:cNvPr>
          <p:cNvSpPr txBox="1"/>
          <p:nvPr/>
        </p:nvSpPr>
        <p:spPr>
          <a:xfrm>
            <a:off x="4540210" y="1756628"/>
            <a:ext cx="50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2.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6BC331-352E-6D44-89F9-8200A06B7990}"/>
              </a:ext>
            </a:extLst>
          </p:cNvPr>
          <p:cNvSpPr txBox="1"/>
          <p:nvPr/>
        </p:nvSpPr>
        <p:spPr>
          <a:xfrm>
            <a:off x="7964208" y="1756628"/>
            <a:ext cx="50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3.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1ED61D-2FEE-D240-B09A-9226A4733E6D}"/>
              </a:ext>
            </a:extLst>
          </p:cNvPr>
          <p:cNvSpPr txBox="1"/>
          <p:nvPr/>
        </p:nvSpPr>
        <p:spPr>
          <a:xfrm>
            <a:off x="1099751" y="3439406"/>
            <a:ext cx="50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4.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F901D9-9FE4-9249-980F-F908A35D1EB5}"/>
              </a:ext>
            </a:extLst>
          </p:cNvPr>
          <p:cNvSpPr txBox="1"/>
          <p:nvPr/>
        </p:nvSpPr>
        <p:spPr>
          <a:xfrm>
            <a:off x="4572155" y="3459341"/>
            <a:ext cx="50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5.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63630A-2B6A-C04A-BABF-86AA6A78DB85}"/>
              </a:ext>
            </a:extLst>
          </p:cNvPr>
          <p:cNvSpPr txBox="1"/>
          <p:nvPr/>
        </p:nvSpPr>
        <p:spPr>
          <a:xfrm>
            <a:off x="7969458" y="3459341"/>
            <a:ext cx="50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3A93E9-00F1-3348-B68B-E9CBE72284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-8503"/>
          <a:stretch/>
        </p:blipFill>
        <p:spPr>
          <a:xfrm>
            <a:off x="1793724" y="1488078"/>
            <a:ext cx="2395471" cy="16533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C15770-4F91-0E45-98A1-BC115A3D80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1" r="692"/>
          <a:stretch/>
        </p:blipFill>
        <p:spPr>
          <a:xfrm>
            <a:off x="5142015" y="1452674"/>
            <a:ext cx="2376000" cy="168875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AE864EF-7E5A-BB42-A577-E886E8A82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010" y="1446848"/>
            <a:ext cx="2301940" cy="164129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2CDC9B-FB86-DC41-B23A-C3F50C37F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6074" y="3439406"/>
            <a:ext cx="2433122" cy="15710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087C5B-CB0F-DD43-9F24-CCB7922D46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2015" y="3439406"/>
            <a:ext cx="2376000" cy="15710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B03882-9A5C-2B41-BC5F-F115CC10FD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0834" y="3396321"/>
            <a:ext cx="2324116" cy="15710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10986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5CFDF54-4303-9A41-A2E1-C7C7766270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13" r="13452"/>
          <a:stretch/>
        </p:blipFill>
        <p:spPr>
          <a:xfrm>
            <a:off x="4860000" y="1626032"/>
            <a:ext cx="3276000" cy="3192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66D31E-DAFF-AE46-9608-622DF588AA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92" r="14721"/>
          <a:stretch/>
        </p:blipFill>
        <p:spPr>
          <a:xfrm>
            <a:off x="1080000" y="1497336"/>
            <a:ext cx="3528000" cy="352602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97826D8-6BC3-284B-AF67-DD5F5D59C0F1}"/>
              </a:ext>
            </a:extLst>
          </p:cNvPr>
          <p:cNvSpPr txBox="1">
            <a:spLocks/>
          </p:cNvSpPr>
          <p:nvPr/>
        </p:nvSpPr>
        <p:spPr>
          <a:xfrm>
            <a:off x="8208082" y="4714875"/>
            <a:ext cx="3696106" cy="16246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700">
                <a:latin typeface="Comic Sans MS" panose="030F0902030302020204" pitchFamily="66" charset="0"/>
              </a:rPr>
              <a:t>J’habite à …</a:t>
            </a: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B771FFAF-F428-1649-B1C2-45526C46300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latin typeface="Comic Sans MS" panose="030F0902030302020204" pitchFamily="66" charset="0"/>
              </a:rPr>
              <a:t>Où habites-tu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E2A6C8-13AB-A040-817F-FD493FE7F9AA}"/>
              </a:ext>
            </a:extLst>
          </p:cNvPr>
          <p:cNvSpPr txBox="1"/>
          <p:nvPr/>
        </p:nvSpPr>
        <p:spPr>
          <a:xfrm>
            <a:off x="1099751" y="1878227"/>
            <a:ext cx="50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1.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6180E5-6DA4-9E43-9D97-AE24ED60AEDF}"/>
              </a:ext>
            </a:extLst>
          </p:cNvPr>
          <p:cNvSpPr txBox="1"/>
          <p:nvPr/>
        </p:nvSpPr>
        <p:spPr>
          <a:xfrm>
            <a:off x="4787918" y="1878227"/>
            <a:ext cx="50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2.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844DF5-A72E-5D43-95A7-07F9872C78CA}"/>
              </a:ext>
            </a:extLst>
          </p:cNvPr>
          <p:cNvSpPr txBox="1"/>
          <p:nvPr/>
        </p:nvSpPr>
        <p:spPr>
          <a:xfrm>
            <a:off x="7969458" y="1898162"/>
            <a:ext cx="50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3.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742B00E-F0EC-C64B-AE0F-39484AFBD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7400" y="1429262"/>
            <a:ext cx="28702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318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937</TotalTime>
  <Words>71</Words>
  <Application>Microsoft Macintosh PowerPoint</Application>
  <PresentationFormat>Widescreen</PresentationFormat>
  <Paragraphs>27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Calibri Light</vt:lpstr>
      <vt:lpstr>Comic Sans MS</vt:lpstr>
      <vt:lpstr>Arial Black</vt:lpstr>
      <vt:lpstr>Calibri</vt:lpstr>
      <vt:lpstr>Arial</vt:lpstr>
      <vt:lpstr>1_Office Theme</vt:lpstr>
      <vt:lpstr>Bonjour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Priscilla Hannaford</dc:creator>
  <cp:keywords/>
  <dc:description/>
  <cp:lastModifiedBy>Richard Dorrance</cp:lastModifiedBy>
  <cp:revision>47</cp:revision>
  <cp:lastPrinted>2020-06-18T09:42:24Z</cp:lastPrinted>
  <dcterms:created xsi:type="dcterms:W3CDTF">2019-04-30T14:25:14Z</dcterms:created>
  <dcterms:modified xsi:type="dcterms:W3CDTF">2022-03-06T18:31:38Z</dcterms:modified>
  <cp:category/>
</cp:coreProperties>
</file>