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autoCompressPictures="0">
  <p:sldMasterIdLst>
    <p:sldMasterId id="2147483648" r:id="rId1"/>
  </p:sldMasterIdLst>
  <p:sldIdLst>
    <p:sldId id="294" r:id="rId2"/>
    <p:sldId id="295" r:id="rId3"/>
    <p:sldId id="296" r:id="rId4"/>
    <p:sldId id="297" r:id="rId5"/>
    <p:sldId id="292" r:id="rId6"/>
    <p:sldId id="256" r:id="rId7"/>
    <p:sldId id="257" r:id="rId8"/>
    <p:sldId id="258" r:id="rId9"/>
    <p:sldId id="304" r:id="rId10"/>
    <p:sldId id="259" r:id="rId11"/>
    <p:sldId id="260" r:id="rId12"/>
    <p:sldId id="261" r:id="rId13"/>
    <p:sldId id="265" r:id="rId14"/>
    <p:sldId id="267" r:id="rId15"/>
    <p:sldId id="303" r:id="rId16"/>
    <p:sldId id="268" r:id="rId17"/>
    <p:sldId id="298" r:id="rId18"/>
    <p:sldId id="269" r:id="rId19"/>
    <p:sldId id="272" r:id="rId20"/>
    <p:sldId id="273" r:id="rId21"/>
    <p:sldId id="274" r:id="rId22"/>
    <p:sldId id="275" r:id="rId23"/>
    <p:sldId id="302" r:id="rId24"/>
    <p:sldId id="276" r:id="rId25"/>
    <p:sldId id="279" r:id="rId26"/>
    <p:sldId id="299" r:id="rId27"/>
    <p:sldId id="301" r:id="rId28"/>
    <p:sldId id="277" r:id="rId29"/>
    <p:sldId id="281" r:id="rId30"/>
    <p:sldId id="300" r:id="rId31"/>
    <p:sldId id="284" r:id="rId32"/>
    <p:sldId id="285" r:id="rId33"/>
    <p:sldId id="286" r:id="rId34"/>
    <p:sldId id="287" r:id="rId35"/>
    <p:sldId id="288" r:id="rId36"/>
    <p:sldId id="289" r:id="rId37"/>
    <p:sldId id="290" r:id="rId38"/>
    <p:sldId id="291" r:id="rId39"/>
    <p:sldId id="293" r:id="rId40"/>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ヒラギノ角ゴ Pro W3" panose="020B0300000000000000"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ヒラギノ角ゴ Pro W3" panose="020B0300000000000000"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ヒラギノ角ゴ Pro W3" panose="020B0300000000000000"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ヒラギノ角ゴ Pro W3" panose="020B0300000000000000"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ヒラギノ角ゴ Pro W3" panose="020B0300000000000000"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panose="020B0300000000000000"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panose="020B0300000000000000"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panose="020B0300000000000000"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panose="020B0300000000000000"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p:cViewPr varScale="1">
        <p:scale>
          <a:sx n="121" d="100"/>
          <a:sy n="121" d="100"/>
        </p:scale>
        <p:origin x="1904" y="1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806A8568-1FCE-A042-A8DA-8BA02FFDD9FC}"/>
              </a:ext>
            </a:extLst>
          </p:cNvPr>
          <p:cNvSpPr>
            <a:spLocks noGrp="1"/>
          </p:cNvSpPr>
          <p:nvPr>
            <p:ph type="dt" sz="half" idx="10"/>
          </p:nvPr>
        </p:nvSpPr>
        <p:spPr/>
        <p:txBody>
          <a:bodyPr/>
          <a:lstStyle>
            <a:lvl1pPr>
              <a:defRPr/>
            </a:lvl1pPr>
          </a:lstStyle>
          <a:p>
            <a:pPr>
              <a:defRPr/>
            </a:pPr>
            <a:fld id="{918C13AF-4A43-2440-8AAA-818A231DCB69}" type="datetime1">
              <a:rPr lang="en-US" altLang="en-US"/>
              <a:pPr>
                <a:defRPr/>
              </a:pPr>
              <a:t>6/22/21</a:t>
            </a:fld>
            <a:endParaRPr lang="en-US" altLang="en-US"/>
          </a:p>
        </p:txBody>
      </p:sp>
      <p:sp>
        <p:nvSpPr>
          <p:cNvPr id="5" name="Footer Placeholder 4">
            <a:extLst>
              <a:ext uri="{FF2B5EF4-FFF2-40B4-BE49-F238E27FC236}">
                <a16:creationId xmlns:a16="http://schemas.microsoft.com/office/drawing/2014/main" id="{4112F652-BBAF-8140-AD52-EFEE4A4E20B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3176B2F-53D2-E94F-A82A-DF66F38498EE}"/>
              </a:ext>
            </a:extLst>
          </p:cNvPr>
          <p:cNvSpPr>
            <a:spLocks noGrp="1"/>
          </p:cNvSpPr>
          <p:nvPr>
            <p:ph type="sldNum" sz="quarter" idx="12"/>
          </p:nvPr>
        </p:nvSpPr>
        <p:spPr/>
        <p:txBody>
          <a:bodyPr/>
          <a:lstStyle>
            <a:lvl1pPr>
              <a:defRPr/>
            </a:lvl1pPr>
          </a:lstStyle>
          <a:p>
            <a:pPr>
              <a:defRPr/>
            </a:pPr>
            <a:fld id="{B28381CB-D141-E84B-A965-55E3BAE18638}" type="slidenum">
              <a:rPr lang="en-US" altLang="en-US"/>
              <a:pPr>
                <a:defRPr/>
              </a:pPr>
              <a:t>‹#›</a:t>
            </a:fld>
            <a:endParaRPr lang="en-US" altLang="en-US"/>
          </a:p>
        </p:txBody>
      </p:sp>
    </p:spTree>
    <p:extLst>
      <p:ext uri="{BB962C8B-B14F-4D97-AF65-F5344CB8AC3E}">
        <p14:creationId xmlns:p14="http://schemas.microsoft.com/office/powerpoint/2010/main" val="1945409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9470F2-1F73-6546-8748-1DB824525858}"/>
              </a:ext>
            </a:extLst>
          </p:cNvPr>
          <p:cNvSpPr>
            <a:spLocks noGrp="1"/>
          </p:cNvSpPr>
          <p:nvPr>
            <p:ph type="dt" sz="half" idx="10"/>
          </p:nvPr>
        </p:nvSpPr>
        <p:spPr/>
        <p:txBody>
          <a:bodyPr/>
          <a:lstStyle>
            <a:lvl1pPr>
              <a:defRPr/>
            </a:lvl1pPr>
          </a:lstStyle>
          <a:p>
            <a:pPr>
              <a:defRPr/>
            </a:pPr>
            <a:fld id="{C947DF18-07DC-DF45-AC90-E6A11B6D70DC}" type="datetime1">
              <a:rPr lang="en-US" altLang="en-US"/>
              <a:pPr>
                <a:defRPr/>
              </a:pPr>
              <a:t>6/22/21</a:t>
            </a:fld>
            <a:endParaRPr lang="en-US" altLang="en-US"/>
          </a:p>
        </p:txBody>
      </p:sp>
      <p:sp>
        <p:nvSpPr>
          <p:cNvPr id="5" name="Footer Placeholder 4">
            <a:extLst>
              <a:ext uri="{FF2B5EF4-FFF2-40B4-BE49-F238E27FC236}">
                <a16:creationId xmlns:a16="http://schemas.microsoft.com/office/drawing/2014/main" id="{52287920-1FE6-E74C-B8E6-BD76CB6450F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F30AEA3-D11F-AA44-B374-CA942DA02A1D}"/>
              </a:ext>
            </a:extLst>
          </p:cNvPr>
          <p:cNvSpPr>
            <a:spLocks noGrp="1"/>
          </p:cNvSpPr>
          <p:nvPr>
            <p:ph type="sldNum" sz="quarter" idx="12"/>
          </p:nvPr>
        </p:nvSpPr>
        <p:spPr/>
        <p:txBody>
          <a:bodyPr/>
          <a:lstStyle>
            <a:lvl1pPr>
              <a:defRPr/>
            </a:lvl1pPr>
          </a:lstStyle>
          <a:p>
            <a:pPr>
              <a:defRPr/>
            </a:pPr>
            <a:fld id="{82BDBCA3-DDBE-9E43-BFB6-AD5DA5647FA6}" type="slidenum">
              <a:rPr lang="en-US" altLang="en-US"/>
              <a:pPr>
                <a:defRPr/>
              </a:pPr>
              <a:t>‹#›</a:t>
            </a:fld>
            <a:endParaRPr lang="en-US" altLang="en-US"/>
          </a:p>
        </p:txBody>
      </p:sp>
    </p:spTree>
    <p:extLst>
      <p:ext uri="{BB962C8B-B14F-4D97-AF65-F5344CB8AC3E}">
        <p14:creationId xmlns:p14="http://schemas.microsoft.com/office/powerpoint/2010/main" val="578414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C532ED1-95B3-3A49-BD52-F5F50C57CB3D}"/>
              </a:ext>
            </a:extLst>
          </p:cNvPr>
          <p:cNvSpPr>
            <a:spLocks noGrp="1"/>
          </p:cNvSpPr>
          <p:nvPr>
            <p:ph type="dt" sz="half" idx="10"/>
          </p:nvPr>
        </p:nvSpPr>
        <p:spPr/>
        <p:txBody>
          <a:bodyPr/>
          <a:lstStyle>
            <a:lvl1pPr>
              <a:defRPr/>
            </a:lvl1pPr>
          </a:lstStyle>
          <a:p>
            <a:pPr>
              <a:defRPr/>
            </a:pPr>
            <a:fld id="{49A14ED0-F7A1-5C40-9647-E441C5F9A4B9}" type="datetime1">
              <a:rPr lang="en-US" altLang="en-US"/>
              <a:pPr>
                <a:defRPr/>
              </a:pPr>
              <a:t>6/22/21</a:t>
            </a:fld>
            <a:endParaRPr lang="en-US" altLang="en-US"/>
          </a:p>
        </p:txBody>
      </p:sp>
      <p:sp>
        <p:nvSpPr>
          <p:cNvPr id="5" name="Footer Placeholder 4">
            <a:extLst>
              <a:ext uri="{FF2B5EF4-FFF2-40B4-BE49-F238E27FC236}">
                <a16:creationId xmlns:a16="http://schemas.microsoft.com/office/drawing/2014/main" id="{CE5D7DD9-2CA9-C74E-A49C-3BE3324A6C3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680CCB9-7E9B-0845-B2B0-2D782C22C857}"/>
              </a:ext>
            </a:extLst>
          </p:cNvPr>
          <p:cNvSpPr>
            <a:spLocks noGrp="1"/>
          </p:cNvSpPr>
          <p:nvPr>
            <p:ph type="sldNum" sz="quarter" idx="12"/>
          </p:nvPr>
        </p:nvSpPr>
        <p:spPr/>
        <p:txBody>
          <a:bodyPr/>
          <a:lstStyle>
            <a:lvl1pPr>
              <a:defRPr/>
            </a:lvl1pPr>
          </a:lstStyle>
          <a:p>
            <a:pPr>
              <a:defRPr/>
            </a:pPr>
            <a:fld id="{453B201F-4F0A-964E-B262-B4CBDDA8DA85}" type="slidenum">
              <a:rPr lang="en-US" altLang="en-US"/>
              <a:pPr>
                <a:defRPr/>
              </a:pPr>
              <a:t>‹#›</a:t>
            </a:fld>
            <a:endParaRPr lang="en-US" altLang="en-US"/>
          </a:p>
        </p:txBody>
      </p:sp>
    </p:spTree>
    <p:extLst>
      <p:ext uri="{BB962C8B-B14F-4D97-AF65-F5344CB8AC3E}">
        <p14:creationId xmlns:p14="http://schemas.microsoft.com/office/powerpoint/2010/main" val="4158989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EC5D2C8-451D-1146-8569-177DE82B4F99}"/>
              </a:ext>
            </a:extLst>
          </p:cNvPr>
          <p:cNvSpPr>
            <a:spLocks noGrp="1"/>
          </p:cNvSpPr>
          <p:nvPr>
            <p:ph type="dt" sz="half" idx="10"/>
          </p:nvPr>
        </p:nvSpPr>
        <p:spPr/>
        <p:txBody>
          <a:bodyPr/>
          <a:lstStyle>
            <a:lvl1pPr>
              <a:defRPr/>
            </a:lvl1pPr>
          </a:lstStyle>
          <a:p>
            <a:pPr>
              <a:defRPr/>
            </a:pPr>
            <a:fld id="{7C2F1558-4BC4-2B48-ADFA-0E631985AFB8}" type="datetime1">
              <a:rPr lang="en-US" altLang="en-US"/>
              <a:pPr>
                <a:defRPr/>
              </a:pPr>
              <a:t>6/22/21</a:t>
            </a:fld>
            <a:endParaRPr lang="en-US" altLang="en-US"/>
          </a:p>
        </p:txBody>
      </p:sp>
      <p:sp>
        <p:nvSpPr>
          <p:cNvPr id="5" name="Footer Placeholder 4">
            <a:extLst>
              <a:ext uri="{FF2B5EF4-FFF2-40B4-BE49-F238E27FC236}">
                <a16:creationId xmlns:a16="http://schemas.microsoft.com/office/drawing/2014/main" id="{FB1D56E4-7CEF-0C41-A637-610771D4C8A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EFECA99-0222-F846-8C20-DA1B6858611C}"/>
              </a:ext>
            </a:extLst>
          </p:cNvPr>
          <p:cNvSpPr>
            <a:spLocks noGrp="1"/>
          </p:cNvSpPr>
          <p:nvPr>
            <p:ph type="sldNum" sz="quarter" idx="12"/>
          </p:nvPr>
        </p:nvSpPr>
        <p:spPr/>
        <p:txBody>
          <a:bodyPr/>
          <a:lstStyle>
            <a:lvl1pPr>
              <a:defRPr/>
            </a:lvl1pPr>
          </a:lstStyle>
          <a:p>
            <a:pPr>
              <a:defRPr/>
            </a:pPr>
            <a:fld id="{5626B182-C259-EC45-89DF-BCB8395D55CE}" type="slidenum">
              <a:rPr lang="en-US" altLang="en-US"/>
              <a:pPr>
                <a:defRPr/>
              </a:pPr>
              <a:t>‹#›</a:t>
            </a:fld>
            <a:endParaRPr lang="en-US" altLang="en-US"/>
          </a:p>
        </p:txBody>
      </p:sp>
    </p:spTree>
    <p:extLst>
      <p:ext uri="{BB962C8B-B14F-4D97-AF65-F5344CB8AC3E}">
        <p14:creationId xmlns:p14="http://schemas.microsoft.com/office/powerpoint/2010/main" val="1883402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CF3CD2F-213F-D449-8620-A743FA27FBE2}"/>
              </a:ext>
            </a:extLst>
          </p:cNvPr>
          <p:cNvSpPr>
            <a:spLocks noGrp="1"/>
          </p:cNvSpPr>
          <p:nvPr>
            <p:ph type="dt" sz="half" idx="10"/>
          </p:nvPr>
        </p:nvSpPr>
        <p:spPr/>
        <p:txBody>
          <a:bodyPr/>
          <a:lstStyle>
            <a:lvl1pPr>
              <a:defRPr/>
            </a:lvl1pPr>
          </a:lstStyle>
          <a:p>
            <a:pPr>
              <a:defRPr/>
            </a:pPr>
            <a:fld id="{7CC74A7F-1A8F-844B-8B9A-11220424FEED}" type="datetime1">
              <a:rPr lang="en-US" altLang="en-US"/>
              <a:pPr>
                <a:defRPr/>
              </a:pPr>
              <a:t>6/22/21</a:t>
            </a:fld>
            <a:endParaRPr lang="en-US" altLang="en-US"/>
          </a:p>
        </p:txBody>
      </p:sp>
      <p:sp>
        <p:nvSpPr>
          <p:cNvPr id="5" name="Footer Placeholder 4">
            <a:extLst>
              <a:ext uri="{FF2B5EF4-FFF2-40B4-BE49-F238E27FC236}">
                <a16:creationId xmlns:a16="http://schemas.microsoft.com/office/drawing/2014/main" id="{4E609F8B-5F6E-9F4F-91AE-231B0876B76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75F78C1-363B-0E42-90C5-4215C343E766}"/>
              </a:ext>
            </a:extLst>
          </p:cNvPr>
          <p:cNvSpPr>
            <a:spLocks noGrp="1"/>
          </p:cNvSpPr>
          <p:nvPr>
            <p:ph type="sldNum" sz="quarter" idx="12"/>
          </p:nvPr>
        </p:nvSpPr>
        <p:spPr/>
        <p:txBody>
          <a:bodyPr/>
          <a:lstStyle>
            <a:lvl1pPr>
              <a:defRPr/>
            </a:lvl1pPr>
          </a:lstStyle>
          <a:p>
            <a:pPr>
              <a:defRPr/>
            </a:pPr>
            <a:fld id="{F0155212-2BF3-F44A-8AE7-E05921189185}" type="slidenum">
              <a:rPr lang="en-US" altLang="en-US"/>
              <a:pPr>
                <a:defRPr/>
              </a:pPr>
              <a:t>‹#›</a:t>
            </a:fld>
            <a:endParaRPr lang="en-US" altLang="en-US"/>
          </a:p>
        </p:txBody>
      </p:sp>
    </p:spTree>
    <p:extLst>
      <p:ext uri="{BB962C8B-B14F-4D97-AF65-F5344CB8AC3E}">
        <p14:creationId xmlns:p14="http://schemas.microsoft.com/office/powerpoint/2010/main" val="164622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a:extLst>
              <a:ext uri="{FF2B5EF4-FFF2-40B4-BE49-F238E27FC236}">
                <a16:creationId xmlns:a16="http://schemas.microsoft.com/office/drawing/2014/main" id="{2F946427-B547-7C4C-B264-6D32973B01FF}"/>
              </a:ext>
            </a:extLst>
          </p:cNvPr>
          <p:cNvSpPr>
            <a:spLocks noGrp="1"/>
          </p:cNvSpPr>
          <p:nvPr>
            <p:ph type="dt" sz="half" idx="10"/>
          </p:nvPr>
        </p:nvSpPr>
        <p:spPr/>
        <p:txBody>
          <a:bodyPr/>
          <a:lstStyle>
            <a:lvl1pPr>
              <a:defRPr/>
            </a:lvl1pPr>
          </a:lstStyle>
          <a:p>
            <a:pPr>
              <a:defRPr/>
            </a:pPr>
            <a:fld id="{1ECCD4EB-0E9E-C64B-BD82-64BB182684E4}" type="datetime1">
              <a:rPr lang="en-US" altLang="en-US"/>
              <a:pPr>
                <a:defRPr/>
              </a:pPr>
              <a:t>6/22/21</a:t>
            </a:fld>
            <a:endParaRPr lang="en-US" altLang="en-US"/>
          </a:p>
        </p:txBody>
      </p:sp>
      <p:sp>
        <p:nvSpPr>
          <p:cNvPr id="6" name="Footer Placeholder 4">
            <a:extLst>
              <a:ext uri="{FF2B5EF4-FFF2-40B4-BE49-F238E27FC236}">
                <a16:creationId xmlns:a16="http://schemas.microsoft.com/office/drawing/2014/main" id="{09B98EE1-39F5-7A42-80EE-34DD0BFBE29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A256E33-42AD-2D4C-9772-7D2A5372D04E}"/>
              </a:ext>
            </a:extLst>
          </p:cNvPr>
          <p:cNvSpPr>
            <a:spLocks noGrp="1"/>
          </p:cNvSpPr>
          <p:nvPr>
            <p:ph type="sldNum" sz="quarter" idx="12"/>
          </p:nvPr>
        </p:nvSpPr>
        <p:spPr/>
        <p:txBody>
          <a:bodyPr/>
          <a:lstStyle>
            <a:lvl1pPr>
              <a:defRPr/>
            </a:lvl1pPr>
          </a:lstStyle>
          <a:p>
            <a:pPr>
              <a:defRPr/>
            </a:pPr>
            <a:fld id="{AF283027-1D22-0841-BC7B-1B42BF716D6A}" type="slidenum">
              <a:rPr lang="en-US" altLang="en-US"/>
              <a:pPr>
                <a:defRPr/>
              </a:pPr>
              <a:t>‹#›</a:t>
            </a:fld>
            <a:endParaRPr lang="en-US" altLang="en-US"/>
          </a:p>
        </p:txBody>
      </p:sp>
    </p:spTree>
    <p:extLst>
      <p:ext uri="{BB962C8B-B14F-4D97-AF65-F5344CB8AC3E}">
        <p14:creationId xmlns:p14="http://schemas.microsoft.com/office/powerpoint/2010/main" val="18846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a:extLst>
              <a:ext uri="{FF2B5EF4-FFF2-40B4-BE49-F238E27FC236}">
                <a16:creationId xmlns:a16="http://schemas.microsoft.com/office/drawing/2014/main" id="{38644BEC-1FFB-5843-9507-BEDA73554AE7}"/>
              </a:ext>
            </a:extLst>
          </p:cNvPr>
          <p:cNvSpPr>
            <a:spLocks noGrp="1"/>
          </p:cNvSpPr>
          <p:nvPr>
            <p:ph type="dt" sz="half" idx="10"/>
          </p:nvPr>
        </p:nvSpPr>
        <p:spPr/>
        <p:txBody>
          <a:bodyPr/>
          <a:lstStyle>
            <a:lvl1pPr>
              <a:defRPr/>
            </a:lvl1pPr>
          </a:lstStyle>
          <a:p>
            <a:pPr>
              <a:defRPr/>
            </a:pPr>
            <a:fld id="{D3C6BB8A-3EFE-EF4F-90CA-3F786F79AC34}" type="datetime1">
              <a:rPr lang="en-US" altLang="en-US"/>
              <a:pPr>
                <a:defRPr/>
              </a:pPr>
              <a:t>6/22/21</a:t>
            </a:fld>
            <a:endParaRPr lang="en-US" altLang="en-US"/>
          </a:p>
        </p:txBody>
      </p:sp>
      <p:sp>
        <p:nvSpPr>
          <p:cNvPr id="8" name="Footer Placeholder 4">
            <a:extLst>
              <a:ext uri="{FF2B5EF4-FFF2-40B4-BE49-F238E27FC236}">
                <a16:creationId xmlns:a16="http://schemas.microsoft.com/office/drawing/2014/main" id="{F4CD5630-457F-B94B-B099-EFF656F543C2}"/>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2270EC2-D85C-5D41-B009-3D6AED286D3F}"/>
              </a:ext>
            </a:extLst>
          </p:cNvPr>
          <p:cNvSpPr>
            <a:spLocks noGrp="1"/>
          </p:cNvSpPr>
          <p:nvPr>
            <p:ph type="sldNum" sz="quarter" idx="12"/>
          </p:nvPr>
        </p:nvSpPr>
        <p:spPr/>
        <p:txBody>
          <a:bodyPr/>
          <a:lstStyle>
            <a:lvl1pPr>
              <a:defRPr/>
            </a:lvl1pPr>
          </a:lstStyle>
          <a:p>
            <a:pPr>
              <a:defRPr/>
            </a:pPr>
            <a:fld id="{B48D8911-1A1D-4046-863E-94D10F805136}" type="slidenum">
              <a:rPr lang="en-US" altLang="en-US"/>
              <a:pPr>
                <a:defRPr/>
              </a:pPr>
              <a:t>‹#›</a:t>
            </a:fld>
            <a:endParaRPr lang="en-US" altLang="en-US"/>
          </a:p>
        </p:txBody>
      </p:sp>
    </p:spTree>
    <p:extLst>
      <p:ext uri="{BB962C8B-B14F-4D97-AF65-F5344CB8AC3E}">
        <p14:creationId xmlns:p14="http://schemas.microsoft.com/office/powerpoint/2010/main" val="3761754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a:extLst>
              <a:ext uri="{FF2B5EF4-FFF2-40B4-BE49-F238E27FC236}">
                <a16:creationId xmlns:a16="http://schemas.microsoft.com/office/drawing/2014/main" id="{86FF7DBD-C5BD-E84D-96D1-B5A111499351}"/>
              </a:ext>
            </a:extLst>
          </p:cNvPr>
          <p:cNvSpPr>
            <a:spLocks noGrp="1"/>
          </p:cNvSpPr>
          <p:nvPr>
            <p:ph type="dt" sz="half" idx="10"/>
          </p:nvPr>
        </p:nvSpPr>
        <p:spPr/>
        <p:txBody>
          <a:bodyPr/>
          <a:lstStyle>
            <a:lvl1pPr>
              <a:defRPr/>
            </a:lvl1pPr>
          </a:lstStyle>
          <a:p>
            <a:pPr>
              <a:defRPr/>
            </a:pPr>
            <a:fld id="{1B1CAD2E-C98F-A345-8DDD-F593E02FCA0E}" type="datetime1">
              <a:rPr lang="en-US" altLang="en-US"/>
              <a:pPr>
                <a:defRPr/>
              </a:pPr>
              <a:t>6/22/21</a:t>
            </a:fld>
            <a:endParaRPr lang="en-US" altLang="en-US"/>
          </a:p>
        </p:txBody>
      </p:sp>
      <p:sp>
        <p:nvSpPr>
          <p:cNvPr id="4" name="Footer Placeholder 4">
            <a:extLst>
              <a:ext uri="{FF2B5EF4-FFF2-40B4-BE49-F238E27FC236}">
                <a16:creationId xmlns:a16="http://schemas.microsoft.com/office/drawing/2014/main" id="{BA7CAD0B-6C71-4D4A-AB94-CAD9921ADDDD}"/>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6B448F7-FD65-4047-8027-E7E48922E090}"/>
              </a:ext>
            </a:extLst>
          </p:cNvPr>
          <p:cNvSpPr>
            <a:spLocks noGrp="1"/>
          </p:cNvSpPr>
          <p:nvPr>
            <p:ph type="sldNum" sz="quarter" idx="12"/>
          </p:nvPr>
        </p:nvSpPr>
        <p:spPr/>
        <p:txBody>
          <a:bodyPr/>
          <a:lstStyle>
            <a:lvl1pPr>
              <a:defRPr/>
            </a:lvl1pPr>
          </a:lstStyle>
          <a:p>
            <a:pPr>
              <a:defRPr/>
            </a:pPr>
            <a:fld id="{CDA6FAF4-589F-8149-9190-BC9C4FD86902}" type="slidenum">
              <a:rPr lang="en-US" altLang="en-US"/>
              <a:pPr>
                <a:defRPr/>
              </a:pPr>
              <a:t>‹#›</a:t>
            </a:fld>
            <a:endParaRPr lang="en-US" altLang="en-US"/>
          </a:p>
        </p:txBody>
      </p:sp>
    </p:spTree>
    <p:extLst>
      <p:ext uri="{BB962C8B-B14F-4D97-AF65-F5344CB8AC3E}">
        <p14:creationId xmlns:p14="http://schemas.microsoft.com/office/powerpoint/2010/main" val="2406621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297C094-0686-2249-8CF5-51E429F49C50}"/>
              </a:ext>
            </a:extLst>
          </p:cNvPr>
          <p:cNvSpPr>
            <a:spLocks noGrp="1"/>
          </p:cNvSpPr>
          <p:nvPr>
            <p:ph type="dt" sz="half" idx="10"/>
          </p:nvPr>
        </p:nvSpPr>
        <p:spPr/>
        <p:txBody>
          <a:bodyPr/>
          <a:lstStyle>
            <a:lvl1pPr>
              <a:defRPr/>
            </a:lvl1pPr>
          </a:lstStyle>
          <a:p>
            <a:pPr>
              <a:defRPr/>
            </a:pPr>
            <a:fld id="{B6A15EBE-B95C-084C-90B6-FBD76CA449AA}" type="datetime1">
              <a:rPr lang="en-US" altLang="en-US"/>
              <a:pPr>
                <a:defRPr/>
              </a:pPr>
              <a:t>6/22/21</a:t>
            </a:fld>
            <a:endParaRPr lang="en-US" altLang="en-US"/>
          </a:p>
        </p:txBody>
      </p:sp>
      <p:sp>
        <p:nvSpPr>
          <p:cNvPr id="3" name="Footer Placeholder 4">
            <a:extLst>
              <a:ext uri="{FF2B5EF4-FFF2-40B4-BE49-F238E27FC236}">
                <a16:creationId xmlns:a16="http://schemas.microsoft.com/office/drawing/2014/main" id="{27B01647-B932-024A-B44B-DCCE781BD2F3}"/>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6DA33969-DB1A-264A-9A19-13F059592581}"/>
              </a:ext>
            </a:extLst>
          </p:cNvPr>
          <p:cNvSpPr>
            <a:spLocks noGrp="1"/>
          </p:cNvSpPr>
          <p:nvPr>
            <p:ph type="sldNum" sz="quarter" idx="12"/>
          </p:nvPr>
        </p:nvSpPr>
        <p:spPr/>
        <p:txBody>
          <a:bodyPr/>
          <a:lstStyle>
            <a:lvl1pPr>
              <a:defRPr/>
            </a:lvl1pPr>
          </a:lstStyle>
          <a:p>
            <a:pPr>
              <a:defRPr/>
            </a:pPr>
            <a:fld id="{EEE53B11-49CA-1E41-A43E-E4962A99BBA6}" type="slidenum">
              <a:rPr lang="en-US" altLang="en-US"/>
              <a:pPr>
                <a:defRPr/>
              </a:pPr>
              <a:t>‹#›</a:t>
            </a:fld>
            <a:endParaRPr lang="en-US" altLang="en-US"/>
          </a:p>
        </p:txBody>
      </p:sp>
    </p:spTree>
    <p:extLst>
      <p:ext uri="{BB962C8B-B14F-4D97-AF65-F5344CB8AC3E}">
        <p14:creationId xmlns:p14="http://schemas.microsoft.com/office/powerpoint/2010/main" val="1333834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73623ACB-5333-4A42-B875-85E93663C2C6}"/>
              </a:ext>
            </a:extLst>
          </p:cNvPr>
          <p:cNvSpPr>
            <a:spLocks noGrp="1"/>
          </p:cNvSpPr>
          <p:nvPr>
            <p:ph type="dt" sz="half" idx="10"/>
          </p:nvPr>
        </p:nvSpPr>
        <p:spPr/>
        <p:txBody>
          <a:bodyPr/>
          <a:lstStyle>
            <a:lvl1pPr>
              <a:defRPr/>
            </a:lvl1pPr>
          </a:lstStyle>
          <a:p>
            <a:pPr>
              <a:defRPr/>
            </a:pPr>
            <a:fld id="{E0FD4A1C-06A6-5849-AACC-A3CA51798762}" type="datetime1">
              <a:rPr lang="en-US" altLang="en-US"/>
              <a:pPr>
                <a:defRPr/>
              </a:pPr>
              <a:t>6/22/21</a:t>
            </a:fld>
            <a:endParaRPr lang="en-US" altLang="en-US"/>
          </a:p>
        </p:txBody>
      </p:sp>
      <p:sp>
        <p:nvSpPr>
          <p:cNvPr id="6" name="Footer Placeholder 4">
            <a:extLst>
              <a:ext uri="{FF2B5EF4-FFF2-40B4-BE49-F238E27FC236}">
                <a16:creationId xmlns:a16="http://schemas.microsoft.com/office/drawing/2014/main" id="{A18D7A22-2B7F-2C40-9FF7-F186A41E54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6735A6B-FBC3-F047-B867-481B87BC6982}"/>
              </a:ext>
            </a:extLst>
          </p:cNvPr>
          <p:cNvSpPr>
            <a:spLocks noGrp="1"/>
          </p:cNvSpPr>
          <p:nvPr>
            <p:ph type="sldNum" sz="quarter" idx="12"/>
          </p:nvPr>
        </p:nvSpPr>
        <p:spPr/>
        <p:txBody>
          <a:bodyPr/>
          <a:lstStyle>
            <a:lvl1pPr>
              <a:defRPr/>
            </a:lvl1pPr>
          </a:lstStyle>
          <a:p>
            <a:pPr>
              <a:defRPr/>
            </a:pPr>
            <a:fld id="{2E66954B-D2A7-1C42-81CD-F21036DAB3E4}" type="slidenum">
              <a:rPr lang="en-US" altLang="en-US"/>
              <a:pPr>
                <a:defRPr/>
              </a:pPr>
              <a:t>‹#›</a:t>
            </a:fld>
            <a:endParaRPr lang="en-US" altLang="en-US"/>
          </a:p>
        </p:txBody>
      </p:sp>
    </p:spTree>
    <p:extLst>
      <p:ext uri="{BB962C8B-B14F-4D97-AF65-F5344CB8AC3E}">
        <p14:creationId xmlns:p14="http://schemas.microsoft.com/office/powerpoint/2010/main" val="4199915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399C4590-8F47-8848-AA94-3AED88822144}"/>
              </a:ext>
            </a:extLst>
          </p:cNvPr>
          <p:cNvSpPr>
            <a:spLocks noGrp="1"/>
          </p:cNvSpPr>
          <p:nvPr>
            <p:ph type="dt" sz="half" idx="10"/>
          </p:nvPr>
        </p:nvSpPr>
        <p:spPr/>
        <p:txBody>
          <a:bodyPr/>
          <a:lstStyle>
            <a:lvl1pPr>
              <a:defRPr/>
            </a:lvl1pPr>
          </a:lstStyle>
          <a:p>
            <a:pPr>
              <a:defRPr/>
            </a:pPr>
            <a:fld id="{019C6E28-AF5C-6E41-8F60-D9A3B5913F8B}" type="datetime1">
              <a:rPr lang="en-US" altLang="en-US"/>
              <a:pPr>
                <a:defRPr/>
              </a:pPr>
              <a:t>6/22/21</a:t>
            </a:fld>
            <a:endParaRPr lang="en-US" altLang="en-US"/>
          </a:p>
        </p:txBody>
      </p:sp>
      <p:sp>
        <p:nvSpPr>
          <p:cNvPr id="6" name="Footer Placeholder 4">
            <a:extLst>
              <a:ext uri="{FF2B5EF4-FFF2-40B4-BE49-F238E27FC236}">
                <a16:creationId xmlns:a16="http://schemas.microsoft.com/office/drawing/2014/main" id="{410BEB52-ED18-5043-8DA5-436E304FA9E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127C2A3-6952-EF46-ABCB-E1CC82383D27}"/>
              </a:ext>
            </a:extLst>
          </p:cNvPr>
          <p:cNvSpPr>
            <a:spLocks noGrp="1"/>
          </p:cNvSpPr>
          <p:nvPr>
            <p:ph type="sldNum" sz="quarter" idx="12"/>
          </p:nvPr>
        </p:nvSpPr>
        <p:spPr/>
        <p:txBody>
          <a:bodyPr/>
          <a:lstStyle>
            <a:lvl1pPr>
              <a:defRPr/>
            </a:lvl1pPr>
          </a:lstStyle>
          <a:p>
            <a:pPr>
              <a:defRPr/>
            </a:pPr>
            <a:fld id="{8B3D57A2-214A-4341-A114-150F4A2123B1}" type="slidenum">
              <a:rPr lang="en-US" altLang="en-US"/>
              <a:pPr>
                <a:defRPr/>
              </a:pPr>
              <a:t>‹#›</a:t>
            </a:fld>
            <a:endParaRPr lang="en-US" altLang="en-US"/>
          </a:p>
        </p:txBody>
      </p:sp>
    </p:spTree>
    <p:extLst>
      <p:ext uri="{BB962C8B-B14F-4D97-AF65-F5344CB8AC3E}">
        <p14:creationId xmlns:p14="http://schemas.microsoft.com/office/powerpoint/2010/main" val="1576184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CEED28A7-E8EF-C442-AFA3-D7032C5E448C}"/>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06D4467E-8417-9A45-BAE5-868D783A8E1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BA43779-3A37-1948-A58D-2C48934F3096}"/>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defRPr>
            </a:lvl1pPr>
          </a:lstStyle>
          <a:p>
            <a:pPr>
              <a:defRPr/>
            </a:pPr>
            <a:fld id="{F321DD95-763C-C84A-BFDE-70C87836D7A5}" type="datetime1">
              <a:rPr lang="en-US" altLang="en-US"/>
              <a:pPr>
                <a:defRPr/>
              </a:pPr>
              <a:t>6/22/21</a:t>
            </a:fld>
            <a:endParaRPr lang="en-US" altLang="en-US"/>
          </a:p>
        </p:txBody>
      </p:sp>
      <p:sp>
        <p:nvSpPr>
          <p:cNvPr id="5" name="Footer Placeholder 4">
            <a:extLst>
              <a:ext uri="{FF2B5EF4-FFF2-40B4-BE49-F238E27FC236}">
                <a16:creationId xmlns:a16="http://schemas.microsoft.com/office/drawing/2014/main" id="{0E9620D2-0AD9-204A-8CE3-49F7985DF3D6}"/>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A398C084-CACE-8B4D-A0E1-E3747DBA1EA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604646AA-7A92-D44E-AEA6-F50680A6B857}" type="slidenum">
              <a:rPr lang="en-US" altLang="en-US"/>
              <a:pPr>
                <a:defRPr/>
              </a:pPr>
              <a:t>‹#›</a:t>
            </a:fld>
            <a:endParaRPr lang="en-US" altLang="en-US"/>
          </a:p>
        </p:txBody>
      </p:sp>
      <p:pic>
        <p:nvPicPr>
          <p:cNvPr id="1031" name="Picture 6" descr="Logowebsite.tif">
            <a:extLst>
              <a:ext uri="{FF2B5EF4-FFF2-40B4-BE49-F238E27FC236}">
                <a16:creationId xmlns:a16="http://schemas.microsoft.com/office/drawing/2014/main" id="{9B51F680-D48C-164B-A437-6CC7697B7119}"/>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161213" y="6122988"/>
            <a:ext cx="1525587"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ヒラギノ角ゴ Pro W3" pitchFamily="-1" charset="-128"/>
          <a:cs typeface="ヒラギノ角ゴ Pro W3" pitchFamily="-1" charset="-128"/>
        </a:defRPr>
      </a:lvl1pPr>
      <a:lvl2pPr algn="ctr" defTabSz="457200" rtl="0" eaLnBrk="0" fontAlgn="base" hangingPunct="0">
        <a:spcBef>
          <a:spcPct val="0"/>
        </a:spcBef>
        <a:spcAft>
          <a:spcPct val="0"/>
        </a:spcAft>
        <a:defRPr sz="4400">
          <a:solidFill>
            <a:schemeClr val="tx1"/>
          </a:solidFill>
          <a:latin typeface="Calibri" charset="0"/>
          <a:ea typeface="ヒラギノ角ゴ Pro W3" pitchFamily="-1" charset="-128"/>
          <a:cs typeface="ヒラギノ角ゴ Pro W3" pitchFamily="-1" charset="-128"/>
        </a:defRPr>
      </a:lvl2pPr>
      <a:lvl3pPr algn="ctr" defTabSz="457200" rtl="0" eaLnBrk="0" fontAlgn="base" hangingPunct="0">
        <a:spcBef>
          <a:spcPct val="0"/>
        </a:spcBef>
        <a:spcAft>
          <a:spcPct val="0"/>
        </a:spcAft>
        <a:defRPr sz="4400">
          <a:solidFill>
            <a:schemeClr val="tx1"/>
          </a:solidFill>
          <a:latin typeface="Calibri" charset="0"/>
          <a:ea typeface="ヒラギノ角ゴ Pro W3" pitchFamily="-1" charset="-128"/>
          <a:cs typeface="ヒラギノ角ゴ Pro W3" pitchFamily="-1" charset="-128"/>
        </a:defRPr>
      </a:lvl3pPr>
      <a:lvl4pPr algn="ctr" defTabSz="457200" rtl="0" eaLnBrk="0" fontAlgn="base" hangingPunct="0">
        <a:spcBef>
          <a:spcPct val="0"/>
        </a:spcBef>
        <a:spcAft>
          <a:spcPct val="0"/>
        </a:spcAft>
        <a:defRPr sz="4400">
          <a:solidFill>
            <a:schemeClr val="tx1"/>
          </a:solidFill>
          <a:latin typeface="Calibri" charset="0"/>
          <a:ea typeface="ヒラギノ角ゴ Pro W3" pitchFamily="-1" charset="-128"/>
          <a:cs typeface="ヒラギノ角ゴ Pro W3" pitchFamily="-1" charset="-128"/>
        </a:defRPr>
      </a:lvl4pPr>
      <a:lvl5pPr algn="ctr" defTabSz="457200" rtl="0" eaLnBrk="0" fontAlgn="base" hangingPunct="0">
        <a:spcBef>
          <a:spcPct val="0"/>
        </a:spcBef>
        <a:spcAft>
          <a:spcPct val="0"/>
        </a:spcAft>
        <a:defRPr sz="4400">
          <a:solidFill>
            <a:schemeClr val="tx1"/>
          </a:solidFill>
          <a:latin typeface="Calibri" charset="0"/>
          <a:ea typeface="ヒラギノ角ゴ Pro W3" pitchFamily="-1" charset="-128"/>
          <a:cs typeface="ヒラギノ角ゴ Pro W3" pitchFamily="-1" charset="-128"/>
        </a:defRPr>
      </a:lvl5pPr>
      <a:lvl6pPr marL="457200" algn="ctr" defTabSz="457200" rtl="0" fontAlgn="base">
        <a:spcBef>
          <a:spcPct val="0"/>
        </a:spcBef>
        <a:spcAft>
          <a:spcPct val="0"/>
        </a:spcAft>
        <a:defRPr sz="4400">
          <a:solidFill>
            <a:schemeClr val="tx1"/>
          </a:solidFill>
          <a:latin typeface="Calibri" charset="0"/>
          <a:ea typeface="ヒラギノ角ゴ Pro W3" pitchFamily="-1" charset="-128"/>
          <a:cs typeface="ヒラギノ角ゴ Pro W3" pitchFamily="-1" charset="-128"/>
        </a:defRPr>
      </a:lvl6pPr>
      <a:lvl7pPr marL="914400" algn="ctr" defTabSz="457200" rtl="0" fontAlgn="base">
        <a:spcBef>
          <a:spcPct val="0"/>
        </a:spcBef>
        <a:spcAft>
          <a:spcPct val="0"/>
        </a:spcAft>
        <a:defRPr sz="4400">
          <a:solidFill>
            <a:schemeClr val="tx1"/>
          </a:solidFill>
          <a:latin typeface="Calibri" charset="0"/>
          <a:ea typeface="ヒラギノ角ゴ Pro W3" pitchFamily="-1" charset="-128"/>
          <a:cs typeface="ヒラギノ角ゴ Pro W3" pitchFamily="-1" charset="-128"/>
        </a:defRPr>
      </a:lvl7pPr>
      <a:lvl8pPr marL="1371600" algn="ctr" defTabSz="457200" rtl="0" fontAlgn="base">
        <a:spcBef>
          <a:spcPct val="0"/>
        </a:spcBef>
        <a:spcAft>
          <a:spcPct val="0"/>
        </a:spcAft>
        <a:defRPr sz="4400">
          <a:solidFill>
            <a:schemeClr val="tx1"/>
          </a:solidFill>
          <a:latin typeface="Calibri" charset="0"/>
          <a:ea typeface="ヒラギノ角ゴ Pro W3" pitchFamily="-1" charset="-128"/>
          <a:cs typeface="ヒラギノ角ゴ Pro W3" pitchFamily="-1" charset="-128"/>
        </a:defRPr>
      </a:lvl8pPr>
      <a:lvl9pPr marL="1828800" algn="ctr" defTabSz="457200" rtl="0" fontAlgn="base">
        <a:spcBef>
          <a:spcPct val="0"/>
        </a:spcBef>
        <a:spcAft>
          <a:spcPct val="0"/>
        </a:spcAft>
        <a:defRPr sz="4400">
          <a:solidFill>
            <a:schemeClr val="tx1"/>
          </a:solidFill>
          <a:latin typeface="Calibri" charset="0"/>
          <a:ea typeface="ヒラギノ角ゴ Pro W3" pitchFamily="-1" charset="-128"/>
          <a:cs typeface="ヒラギノ角ゴ Pro W3" pitchFamily="-1"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ヒラギノ角ゴ Pro W3" pitchFamily="-1" charset="-128"/>
          <a:cs typeface="ヒラギノ角ゴ Pro W3" pitchFamily="-1"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ヒラギノ角ゴ Pro W3" pitchFamily="-1"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108" charset="-128"/>
          <a:cs typeface="ＭＳ Ｐゴシック" pitchFamily="-108"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08"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08"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hyperlink" Target="https://brilliantpublications.co.uk/learn-french-through-the-tokyo-olympics-2020-activities-games-and-resources.htm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id="{65F24FB5-FEF9-B84E-AFE8-A0CC3A60AFBF}"/>
              </a:ext>
            </a:extLst>
          </p:cNvPr>
          <p:cNvSpPr>
            <a:spLocks noGrp="1"/>
          </p:cNvSpPr>
          <p:nvPr>
            <p:ph type="title"/>
          </p:nvPr>
        </p:nvSpPr>
        <p:spPr/>
        <p:txBody>
          <a:bodyPr/>
          <a:lstStyle/>
          <a:p>
            <a:pPr eaLnBrk="1" hangingPunct="1"/>
            <a:r>
              <a:rPr lang="en-US" altLang="en-US" b="1">
                <a:solidFill>
                  <a:srgbClr val="0000FF"/>
                </a:solidFill>
                <a:ea typeface="ヒラギノ角ゴ Pro W3" panose="020B0300000000000000" pitchFamily="34" charset="-128"/>
              </a:rPr>
              <a:t>France at the Olympics</a:t>
            </a:r>
          </a:p>
        </p:txBody>
      </p:sp>
      <p:sp>
        <p:nvSpPr>
          <p:cNvPr id="13314" name="Content Placeholder 2">
            <a:extLst>
              <a:ext uri="{FF2B5EF4-FFF2-40B4-BE49-F238E27FC236}">
                <a16:creationId xmlns:a16="http://schemas.microsoft.com/office/drawing/2014/main" id="{040B2FB1-1615-8748-B406-C4F9473B0E09}"/>
              </a:ext>
            </a:extLst>
          </p:cNvPr>
          <p:cNvSpPr>
            <a:spLocks noGrp="1"/>
          </p:cNvSpPr>
          <p:nvPr>
            <p:ph idx="1"/>
          </p:nvPr>
        </p:nvSpPr>
        <p:spPr>
          <a:xfrm>
            <a:off x="457200" y="1417638"/>
            <a:ext cx="5059363" cy="4708525"/>
          </a:xfrm>
        </p:spPr>
        <p:txBody>
          <a:bodyPr/>
          <a:lstStyle/>
          <a:p>
            <a:pPr eaLnBrk="1" hangingPunct="1"/>
            <a:r>
              <a:rPr lang="en-US" altLang="en-US" baseline="30000">
                <a:ea typeface="ヒラギノ角ゴ Pro W3" panose="020B0300000000000000" pitchFamily="34" charset="-128"/>
              </a:rPr>
              <a:t>The 2020 Tokyo Olympics were postponed until 2021 because of COVID.</a:t>
            </a:r>
          </a:p>
          <a:p>
            <a:pPr eaLnBrk="1" hangingPunct="1"/>
            <a:endParaRPr lang="en-US" altLang="en-US" baseline="30000">
              <a:ea typeface="ヒラギノ角ゴ Pro W3" panose="020B0300000000000000" pitchFamily="34" charset="-128"/>
            </a:endParaRPr>
          </a:p>
          <a:p>
            <a:pPr eaLnBrk="1" hangingPunct="1"/>
            <a:r>
              <a:rPr lang="en-US" altLang="en-US" baseline="30000">
                <a:ea typeface="ヒラギノ角ゴ Pro W3" panose="020B0300000000000000" pitchFamily="34" charset="-128"/>
              </a:rPr>
              <a:t>French people refer to the Olympics as ‘Les Jeux Olympiques’ (the Olympic Games) or simply as ‘Les J.O.’ </a:t>
            </a:r>
          </a:p>
          <a:p>
            <a:pPr eaLnBrk="1" hangingPunct="1"/>
            <a:endParaRPr lang="en-US" altLang="en-US" baseline="30000">
              <a:ea typeface="ヒラギノ角ゴ Pro W3" panose="020B0300000000000000" pitchFamily="34" charset="-128"/>
            </a:endParaRPr>
          </a:p>
          <a:p>
            <a:pPr eaLnBrk="1" hangingPunct="1"/>
            <a:r>
              <a:rPr lang="en-US" altLang="en-US" baseline="30000">
                <a:ea typeface="ヒラギノ角ゴ Pro W3" panose="020B0300000000000000" pitchFamily="34" charset="-128"/>
              </a:rPr>
              <a:t>France has participated in all the Olympics of the modern era. However, at the 1904 Olympics which were held in St Louis in the United States, there was only one French athlete. (In fact, some people say he was actually representing the United States and not France.)</a:t>
            </a:r>
          </a:p>
        </p:txBody>
      </p:sp>
      <p:pic>
        <p:nvPicPr>
          <p:cNvPr id="13315" name="Picture 3" descr="Athletics copy.jpg">
            <a:extLst>
              <a:ext uri="{FF2B5EF4-FFF2-40B4-BE49-F238E27FC236}">
                <a16:creationId xmlns:a16="http://schemas.microsoft.com/office/drawing/2014/main" id="{C54743C1-E966-1447-AB11-EDD4A08E1B0B}"/>
              </a:ext>
            </a:extLst>
          </p:cNvPr>
          <p:cNvPicPr>
            <a:picLocks noChangeAspect="1"/>
          </p:cNvPicPr>
          <p:nvPr/>
        </p:nvPicPr>
        <p:blipFill>
          <a:blip r:embed="rId2">
            <a:extLst>
              <a:ext uri="{28A0092B-C50C-407E-A947-70E740481C1C}">
                <a14:useLocalDpi xmlns:a14="http://schemas.microsoft.com/office/drawing/2010/main" val="0"/>
              </a:ext>
            </a:extLst>
          </a:blip>
          <a:srcRect l="14363" r="16425"/>
          <a:stretch>
            <a:fillRect/>
          </a:stretch>
        </p:blipFill>
        <p:spPr bwMode="auto">
          <a:xfrm>
            <a:off x="5878513" y="1417638"/>
            <a:ext cx="27146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a:extLst>
              <a:ext uri="{FF2B5EF4-FFF2-40B4-BE49-F238E27FC236}">
                <a16:creationId xmlns:a16="http://schemas.microsoft.com/office/drawing/2014/main" id="{488C6CCE-0D84-9C4C-AC43-9C25AE2EE7B8}"/>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22530" name="Text Placeholder 3">
            <a:extLst>
              <a:ext uri="{FF2B5EF4-FFF2-40B4-BE49-F238E27FC236}">
                <a16:creationId xmlns:a16="http://schemas.microsoft.com/office/drawing/2014/main" id="{86F4A509-3F51-D843-9358-0D3F5527B436}"/>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basketball</a:t>
            </a:r>
          </a:p>
        </p:txBody>
      </p:sp>
      <p:pic>
        <p:nvPicPr>
          <p:cNvPr id="22531" name="Picture Placeholder 7" descr="basketball.jpg">
            <a:extLst>
              <a:ext uri="{FF2B5EF4-FFF2-40B4-BE49-F238E27FC236}">
                <a16:creationId xmlns:a16="http://schemas.microsoft.com/office/drawing/2014/main" id="{DAD4E479-819D-C44B-AC21-7727BAB71079}"/>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16965" r="-16965"/>
          <a:stretch>
            <a:fillRect/>
          </a:stretch>
        </p:blip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a:extLst>
              <a:ext uri="{FF2B5EF4-FFF2-40B4-BE49-F238E27FC236}">
                <a16:creationId xmlns:a16="http://schemas.microsoft.com/office/drawing/2014/main" id="{CE2F2874-562C-BA45-B40C-F2501C38E2DB}"/>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23554" name="Text Placeholder 3">
            <a:extLst>
              <a:ext uri="{FF2B5EF4-FFF2-40B4-BE49-F238E27FC236}">
                <a16:creationId xmlns:a16="http://schemas.microsoft.com/office/drawing/2014/main" id="{8946C8DA-6363-4C42-9EC2-81E708A82EB4}"/>
              </a:ext>
            </a:extLst>
          </p:cNvPr>
          <p:cNvSpPr>
            <a:spLocks noGrp="1"/>
          </p:cNvSpPr>
          <p:nvPr>
            <p:ph type="body" sz="half" idx="2"/>
          </p:nvPr>
        </p:nvSpPr>
        <p:spPr/>
        <p:txBody>
          <a:bodyPr/>
          <a:lstStyle/>
          <a:p>
            <a:pPr algn="ctr" eaLnBrk="1" hangingPunct="1"/>
            <a:r>
              <a:rPr lang="en-US" altLang="en-US" sz="3600">
                <a:solidFill>
                  <a:srgbClr val="FF0000"/>
                </a:solidFill>
                <a:ea typeface="ヒラギノ角ゴ Pro W3" panose="020B0300000000000000" pitchFamily="34" charset="-128"/>
              </a:rPr>
              <a:t>la boxe</a:t>
            </a:r>
          </a:p>
        </p:txBody>
      </p:sp>
      <p:pic>
        <p:nvPicPr>
          <p:cNvPr id="23555" name="Picture Placeholder 6" descr="boxing.jpg">
            <a:extLst>
              <a:ext uri="{FF2B5EF4-FFF2-40B4-BE49-F238E27FC236}">
                <a16:creationId xmlns:a16="http://schemas.microsoft.com/office/drawing/2014/main" id="{19014C83-87E8-B641-BB9D-8832BD17836E}"/>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0068" r="-20068"/>
          <a:stretch>
            <a:fillRect/>
          </a:stretch>
        </p:blip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a:extLst>
              <a:ext uri="{FF2B5EF4-FFF2-40B4-BE49-F238E27FC236}">
                <a16:creationId xmlns:a16="http://schemas.microsoft.com/office/drawing/2014/main" id="{9C687C8E-1993-794C-9F0B-2E10FE5EDBE8}"/>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24578" name="Text Placeholder 3">
            <a:extLst>
              <a:ext uri="{FF2B5EF4-FFF2-40B4-BE49-F238E27FC236}">
                <a16:creationId xmlns:a16="http://schemas.microsoft.com/office/drawing/2014/main" id="{4B9F537C-55C3-6647-9301-BD89422880AA}"/>
              </a:ext>
            </a:extLst>
          </p:cNvPr>
          <p:cNvSpPr>
            <a:spLocks noGrp="1"/>
          </p:cNvSpPr>
          <p:nvPr>
            <p:ph type="body" sz="half" idx="2"/>
          </p:nvPr>
        </p:nvSpPr>
        <p:spPr>
          <a:xfrm>
            <a:off x="849313" y="5367338"/>
            <a:ext cx="7350125" cy="804862"/>
          </a:xfrm>
        </p:spPr>
        <p:txBody>
          <a:bodyPr/>
          <a:lstStyle/>
          <a:p>
            <a:pPr algn="ctr" eaLnBrk="1" hangingPunct="1"/>
            <a:r>
              <a:rPr lang="en-US" altLang="en-US" sz="3600">
                <a:solidFill>
                  <a:srgbClr val="0000FF"/>
                </a:solidFill>
                <a:ea typeface="ヒラギノ角ゴ Pro W3" panose="020B0300000000000000" pitchFamily="34" charset="-128"/>
              </a:rPr>
              <a:t>le canoë-kayak</a:t>
            </a:r>
          </a:p>
        </p:txBody>
      </p:sp>
      <p:pic>
        <p:nvPicPr>
          <p:cNvPr id="24579" name="Picture Placeholder 6" descr="canoeing.jpg">
            <a:extLst>
              <a:ext uri="{FF2B5EF4-FFF2-40B4-BE49-F238E27FC236}">
                <a16:creationId xmlns:a16="http://schemas.microsoft.com/office/drawing/2014/main" id="{7A7D5DE8-D6AF-BF41-83F1-8B6C78BAAB13}"/>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3349" b="-3349"/>
          <a:stretch>
            <a:fillRect/>
          </a:stretch>
        </p:blip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a:extLst>
              <a:ext uri="{FF2B5EF4-FFF2-40B4-BE49-F238E27FC236}">
                <a16:creationId xmlns:a16="http://schemas.microsoft.com/office/drawing/2014/main" id="{2AA34DD3-C298-0241-9B7B-7CCBD74B2C1B}"/>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25602" name="Text Placeholder 3">
            <a:extLst>
              <a:ext uri="{FF2B5EF4-FFF2-40B4-BE49-F238E27FC236}">
                <a16:creationId xmlns:a16="http://schemas.microsoft.com/office/drawing/2014/main" id="{6B9CD40C-3166-D946-97A5-09F52755DDD0}"/>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cyclisme</a:t>
            </a:r>
          </a:p>
        </p:txBody>
      </p:sp>
      <p:pic>
        <p:nvPicPr>
          <p:cNvPr id="25603" name="Picture Placeholder 6" descr="Cycling.jpg">
            <a:extLst>
              <a:ext uri="{FF2B5EF4-FFF2-40B4-BE49-F238E27FC236}">
                <a16:creationId xmlns:a16="http://schemas.microsoft.com/office/drawing/2014/main" id="{7A1A5476-53BC-4741-9A2A-B9CD70E5D78D}"/>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1013" r="-21013"/>
          <a:stretch>
            <a:fillRect/>
          </a:stretch>
        </p:blip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a:extLst>
              <a:ext uri="{FF2B5EF4-FFF2-40B4-BE49-F238E27FC236}">
                <a16:creationId xmlns:a16="http://schemas.microsoft.com/office/drawing/2014/main" id="{9826D566-C0AA-DA41-8400-1758B2ED69FE}"/>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26626" name="Text Placeholder 3">
            <a:extLst>
              <a:ext uri="{FF2B5EF4-FFF2-40B4-BE49-F238E27FC236}">
                <a16:creationId xmlns:a16="http://schemas.microsoft.com/office/drawing/2014/main" id="{3EAC4345-A9CF-8649-8438-310010643516}"/>
              </a:ext>
            </a:extLst>
          </p:cNvPr>
          <p:cNvSpPr>
            <a:spLocks noGrp="1"/>
          </p:cNvSpPr>
          <p:nvPr>
            <p:ph type="body" sz="half" idx="2"/>
          </p:nvPr>
        </p:nvSpPr>
        <p:spPr/>
        <p:txBody>
          <a:bodyPr/>
          <a:lstStyle/>
          <a:p>
            <a:pPr algn="ctr" eaLnBrk="1" hangingPunct="1"/>
            <a:r>
              <a:rPr lang="en-US" altLang="en-US" sz="3600">
                <a:solidFill>
                  <a:srgbClr val="FF0000"/>
                </a:solidFill>
                <a:ea typeface="ヒラギノ角ゴ Pro W3" panose="020B0300000000000000" pitchFamily="34" charset="-128"/>
              </a:rPr>
              <a:t>l’escalade sportive</a:t>
            </a:r>
          </a:p>
        </p:txBody>
      </p:sp>
      <p:pic>
        <p:nvPicPr>
          <p:cNvPr id="26627" name="Picture 3" descr="A picture containing drawing&#10;&#10;Description automatically generated">
            <a:extLst>
              <a:ext uri="{FF2B5EF4-FFF2-40B4-BE49-F238E27FC236}">
                <a16:creationId xmlns:a16="http://schemas.microsoft.com/office/drawing/2014/main" id="{BEBAC817-C5E8-0742-A8A6-90C172C634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0063" y="685800"/>
            <a:ext cx="2805112" cy="453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a:extLst>
              <a:ext uri="{FF2B5EF4-FFF2-40B4-BE49-F238E27FC236}">
                <a16:creationId xmlns:a16="http://schemas.microsoft.com/office/drawing/2014/main" id="{30F743E0-0767-5947-95C2-F243BADB6595}"/>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27650" name="Text Placeholder 3">
            <a:extLst>
              <a:ext uri="{FF2B5EF4-FFF2-40B4-BE49-F238E27FC236}">
                <a16:creationId xmlns:a16="http://schemas.microsoft.com/office/drawing/2014/main" id="{35AD8290-32C7-464D-8646-CAAB63BCF75F}"/>
              </a:ext>
            </a:extLst>
          </p:cNvPr>
          <p:cNvSpPr>
            <a:spLocks noGrp="1"/>
          </p:cNvSpPr>
          <p:nvPr>
            <p:ph type="body" sz="half" idx="2"/>
          </p:nvPr>
        </p:nvSpPr>
        <p:spPr/>
        <p:txBody>
          <a:bodyPr/>
          <a:lstStyle/>
          <a:p>
            <a:pPr algn="ctr" eaLnBrk="1" hangingPunct="1"/>
            <a:r>
              <a:rPr lang="en-US" altLang="en-US" sz="3600">
                <a:solidFill>
                  <a:srgbClr val="FF0000"/>
                </a:solidFill>
                <a:ea typeface="ヒラギノ角ゴ Pro W3" panose="020B0300000000000000" pitchFamily="34" charset="-128"/>
              </a:rPr>
              <a:t>l’escrime</a:t>
            </a:r>
          </a:p>
        </p:txBody>
      </p:sp>
      <p:pic>
        <p:nvPicPr>
          <p:cNvPr id="27651" name="Picture Placeholder 6" descr="Fencing.jpg">
            <a:extLst>
              <a:ext uri="{FF2B5EF4-FFF2-40B4-BE49-F238E27FC236}">
                <a16:creationId xmlns:a16="http://schemas.microsoft.com/office/drawing/2014/main" id="{7E79B2C2-12E3-4B43-8BF4-AA767CC9273C}"/>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16878" b="-16878"/>
          <a:stretch>
            <a:fillRect/>
          </a:stretch>
        </p:blip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a:extLst>
              <a:ext uri="{FF2B5EF4-FFF2-40B4-BE49-F238E27FC236}">
                <a16:creationId xmlns:a16="http://schemas.microsoft.com/office/drawing/2014/main" id="{3841AE4A-3CCC-8346-AAE9-5B89E63DDBA9}"/>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28674" name="Text Placeholder 3">
            <a:extLst>
              <a:ext uri="{FF2B5EF4-FFF2-40B4-BE49-F238E27FC236}">
                <a16:creationId xmlns:a16="http://schemas.microsoft.com/office/drawing/2014/main" id="{95B56BA7-7CDE-0042-B263-100BA0F38A28}"/>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football</a:t>
            </a:r>
          </a:p>
        </p:txBody>
      </p:sp>
      <p:pic>
        <p:nvPicPr>
          <p:cNvPr id="28675" name="Picture Placeholder 5" descr="football.jpg">
            <a:extLst>
              <a:ext uri="{FF2B5EF4-FFF2-40B4-BE49-F238E27FC236}">
                <a16:creationId xmlns:a16="http://schemas.microsoft.com/office/drawing/2014/main" id="{E48E39EE-DA4B-B948-A06F-C7179AAE65AB}"/>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43680" r="-43680"/>
          <a:stretch>
            <a:fillRect/>
          </a:stretch>
        </p:blip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9CEB95A7-FC70-C344-8A73-9F3FFB914DBF}"/>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29698" name="Text Placeholder 3">
            <a:extLst>
              <a:ext uri="{FF2B5EF4-FFF2-40B4-BE49-F238E27FC236}">
                <a16:creationId xmlns:a16="http://schemas.microsoft.com/office/drawing/2014/main" id="{0474F078-9E85-5843-8744-2F0A19F1EBA2}"/>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golf</a:t>
            </a:r>
          </a:p>
        </p:txBody>
      </p:sp>
      <p:pic>
        <p:nvPicPr>
          <p:cNvPr id="29699" name="Picture Placeholder 4" descr="Golf.jpg">
            <a:extLst>
              <a:ext uri="{FF2B5EF4-FFF2-40B4-BE49-F238E27FC236}">
                <a16:creationId xmlns:a16="http://schemas.microsoft.com/office/drawing/2014/main" id="{5552DFF7-B0E9-C447-835D-3763D0E1BEC7}"/>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43698" r="-43698"/>
          <a:stretch>
            <a:fillRect/>
          </a:stretch>
        </p:blip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a16="http://schemas.microsoft.com/office/drawing/2014/main" id="{C35CB3CC-EEFE-3F48-8C98-3B3BD8F23D6E}"/>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30722" name="Text Placeholder 3">
            <a:extLst>
              <a:ext uri="{FF2B5EF4-FFF2-40B4-BE49-F238E27FC236}">
                <a16:creationId xmlns:a16="http://schemas.microsoft.com/office/drawing/2014/main" id="{83C6A9F0-C57A-414E-9256-F4D695E89F35}"/>
              </a:ext>
            </a:extLst>
          </p:cNvPr>
          <p:cNvSpPr>
            <a:spLocks noGrp="1"/>
          </p:cNvSpPr>
          <p:nvPr>
            <p:ph type="body" sz="half" idx="2"/>
          </p:nvPr>
        </p:nvSpPr>
        <p:spPr/>
        <p:txBody>
          <a:bodyPr/>
          <a:lstStyle/>
          <a:p>
            <a:pPr algn="ctr" eaLnBrk="1" hangingPunct="1"/>
            <a:r>
              <a:rPr lang="en-US" altLang="en-US" sz="3600">
                <a:solidFill>
                  <a:srgbClr val="FF0000"/>
                </a:solidFill>
                <a:ea typeface="ヒラギノ角ゴ Pro W3" panose="020B0300000000000000" pitchFamily="34" charset="-128"/>
              </a:rPr>
              <a:t>la gymnastique</a:t>
            </a:r>
          </a:p>
        </p:txBody>
      </p:sp>
      <p:pic>
        <p:nvPicPr>
          <p:cNvPr id="30723" name="Picture Placeholder 6" descr="gymnastics.jpg">
            <a:extLst>
              <a:ext uri="{FF2B5EF4-FFF2-40B4-BE49-F238E27FC236}">
                <a16:creationId xmlns:a16="http://schemas.microsoft.com/office/drawing/2014/main" id="{6BC7F538-E2DC-524C-9A1A-4B0D637CD5FE}"/>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13676" r="-13676"/>
          <a:stretch>
            <a:fillRect/>
          </a:stretch>
        </p:blip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a:extLst>
              <a:ext uri="{FF2B5EF4-FFF2-40B4-BE49-F238E27FC236}">
                <a16:creationId xmlns:a16="http://schemas.microsoft.com/office/drawing/2014/main" id="{A5DD317A-68CD-4D4F-A184-32CAD79854A1}"/>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31746" name="Text Placeholder 3">
            <a:extLst>
              <a:ext uri="{FF2B5EF4-FFF2-40B4-BE49-F238E27FC236}">
                <a16:creationId xmlns:a16="http://schemas.microsoft.com/office/drawing/2014/main" id="{6FDD06DE-D6E8-1241-B0F2-8CF25658F064}"/>
              </a:ext>
            </a:extLst>
          </p:cNvPr>
          <p:cNvSpPr>
            <a:spLocks noGrp="1"/>
          </p:cNvSpPr>
          <p:nvPr>
            <p:ph type="body" sz="half" idx="2"/>
          </p:nvPr>
        </p:nvSpPr>
        <p:spPr/>
        <p:txBody>
          <a:bodyPr/>
          <a:lstStyle/>
          <a:p>
            <a:pPr algn="ctr" eaLnBrk="1" hangingPunct="1"/>
            <a:r>
              <a:rPr lang="en-US" altLang="en-US" sz="3600">
                <a:solidFill>
                  <a:srgbClr val="FF0000"/>
                </a:solidFill>
                <a:ea typeface="ヒラギノ角ゴ Pro W3" panose="020B0300000000000000" pitchFamily="34" charset="-128"/>
              </a:rPr>
              <a:t>l’haltérophilie</a:t>
            </a:r>
          </a:p>
        </p:txBody>
      </p:sp>
      <p:pic>
        <p:nvPicPr>
          <p:cNvPr id="31747" name="Picture Placeholder 6" descr="Weightlifting.jpg">
            <a:extLst>
              <a:ext uri="{FF2B5EF4-FFF2-40B4-BE49-F238E27FC236}">
                <a16:creationId xmlns:a16="http://schemas.microsoft.com/office/drawing/2014/main" id="{768384A3-B9E6-494B-A27F-92640DAC61D6}"/>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1323" r="-21323"/>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a:extLst>
              <a:ext uri="{FF2B5EF4-FFF2-40B4-BE49-F238E27FC236}">
                <a16:creationId xmlns:a16="http://schemas.microsoft.com/office/drawing/2014/main" id="{14940A6A-721F-F64C-B18D-BB94E5D85F45}"/>
              </a:ext>
            </a:extLst>
          </p:cNvPr>
          <p:cNvSpPr>
            <a:spLocks noGrp="1"/>
          </p:cNvSpPr>
          <p:nvPr>
            <p:ph type="title"/>
          </p:nvPr>
        </p:nvSpPr>
        <p:spPr/>
        <p:txBody>
          <a:bodyPr/>
          <a:lstStyle/>
          <a:p>
            <a:pPr eaLnBrk="1" hangingPunct="1"/>
            <a:r>
              <a:rPr lang="en-US" altLang="en-US" b="1">
                <a:solidFill>
                  <a:srgbClr val="0000FF"/>
                </a:solidFill>
                <a:ea typeface="ヒラギノ角ゴ Pro W3" panose="020B0300000000000000" pitchFamily="34" charset="-128"/>
              </a:rPr>
              <a:t>Olympics held in France</a:t>
            </a:r>
          </a:p>
        </p:txBody>
      </p:sp>
      <p:sp>
        <p:nvSpPr>
          <p:cNvPr id="14339" name="Content Placeholder 2">
            <a:extLst>
              <a:ext uri="{FF2B5EF4-FFF2-40B4-BE49-F238E27FC236}">
                <a16:creationId xmlns:a16="http://schemas.microsoft.com/office/drawing/2014/main" id="{7F0B3515-30D4-5047-BEA6-CA54EA71D10E}"/>
              </a:ext>
            </a:extLst>
          </p:cNvPr>
          <p:cNvSpPr>
            <a:spLocks noGrp="1"/>
          </p:cNvSpPr>
          <p:nvPr>
            <p:ph idx="1"/>
          </p:nvPr>
        </p:nvSpPr>
        <p:spPr>
          <a:xfrm>
            <a:off x="457200" y="1600200"/>
            <a:ext cx="3938588" cy="4525963"/>
          </a:xfrm>
        </p:spPr>
        <p:txBody>
          <a:bodyPr/>
          <a:lstStyle/>
          <a:p>
            <a:pPr eaLnBrk="1" hangingPunct="1">
              <a:defRPr/>
            </a:pPr>
            <a:r>
              <a:rPr lang="en-US" altLang="en-US" baseline="30000" dirty="0">
                <a:ea typeface="ヒラギノ角ゴ Pro W3" panose="020B0300000000000000" pitchFamily="34" charset="-128"/>
              </a:rPr>
              <a:t>France has hosted the Summer Olympics twice, in 1900 and 1924. Both times the games were held in Paris. </a:t>
            </a:r>
          </a:p>
          <a:p>
            <a:pPr eaLnBrk="1" hangingPunct="1">
              <a:defRPr/>
            </a:pPr>
            <a:endParaRPr lang="en-US" altLang="en-US" baseline="30000" dirty="0">
              <a:ea typeface="ヒラギノ角ゴ Pro W3" panose="020B0300000000000000" pitchFamily="34" charset="-128"/>
            </a:endParaRPr>
          </a:p>
          <a:p>
            <a:pPr eaLnBrk="1" hangingPunct="1">
              <a:defRPr/>
            </a:pPr>
            <a:r>
              <a:rPr lang="en-US" altLang="en-US" baseline="30000" dirty="0">
                <a:ea typeface="ヒラギノ角ゴ Pro W3" panose="020B0300000000000000" pitchFamily="34" charset="-128"/>
              </a:rPr>
              <a:t>France has hosted the Winter Olympics three times. In 1924 they were held in Chamonix. In 1968 they were held in Grenoble and in 1992 they were held in Albertville.</a:t>
            </a:r>
          </a:p>
          <a:p>
            <a:pPr marL="0" indent="0" eaLnBrk="1" hangingPunct="1">
              <a:buFont typeface="Arial" panose="020B0604020202020204" pitchFamily="34" charset="0"/>
              <a:buNone/>
              <a:defRPr/>
            </a:pPr>
            <a:endParaRPr lang="en-US" altLang="en-US" dirty="0">
              <a:ea typeface="ヒラギノ角ゴ Pro W3" panose="020B0300000000000000" pitchFamily="34" charset="-128"/>
            </a:endParaRPr>
          </a:p>
        </p:txBody>
      </p:sp>
      <p:pic>
        <p:nvPicPr>
          <p:cNvPr id="2" name="Picture 3" descr="France-map-from-festivals-colour.jpg">
            <a:extLst>
              <a:ext uri="{FF2B5EF4-FFF2-40B4-BE49-F238E27FC236}">
                <a16:creationId xmlns:a16="http://schemas.microsoft.com/office/drawing/2014/main" id="{926E0E9B-A1BD-0E47-8192-44C3E3B655D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0413" y="1600200"/>
            <a:ext cx="4132262" cy="41322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4340" name="Picture 5">
            <a:extLst>
              <a:ext uri="{FF2B5EF4-FFF2-40B4-BE49-F238E27FC236}">
                <a16:creationId xmlns:a16="http://schemas.microsoft.com/office/drawing/2014/main" id="{95A44688-878B-A045-916E-01B97E8CBD4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65938" y="2971800"/>
            <a:ext cx="88900"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6">
            <a:extLst>
              <a:ext uri="{FF2B5EF4-FFF2-40B4-BE49-F238E27FC236}">
                <a16:creationId xmlns:a16="http://schemas.microsoft.com/office/drawing/2014/main" id="{B7B547F6-67A8-2F4B-AFAD-9D52158FA72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39088" y="4533900"/>
            <a:ext cx="88900"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7">
            <a:extLst>
              <a:ext uri="{FF2B5EF4-FFF2-40B4-BE49-F238E27FC236}">
                <a16:creationId xmlns:a16="http://schemas.microsoft.com/office/drawing/2014/main" id="{217AD012-363A-DC4D-9E78-E59FBE29548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205788" y="4216400"/>
            <a:ext cx="88900"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8">
            <a:extLst>
              <a:ext uri="{FF2B5EF4-FFF2-40B4-BE49-F238E27FC236}">
                <a16:creationId xmlns:a16="http://schemas.microsoft.com/office/drawing/2014/main" id="{DB42B6A2-8A7B-204C-96E9-8124457ED3B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116888" y="4368800"/>
            <a:ext cx="88900" cy="8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4" name="TextBox 9">
            <a:extLst>
              <a:ext uri="{FF2B5EF4-FFF2-40B4-BE49-F238E27FC236}">
                <a16:creationId xmlns:a16="http://schemas.microsoft.com/office/drawing/2014/main" id="{9AC76018-D43F-404A-B787-A09C390AD570}"/>
              </a:ext>
            </a:extLst>
          </p:cNvPr>
          <p:cNvSpPr txBox="1">
            <a:spLocks noChangeArrowheads="1"/>
          </p:cNvSpPr>
          <p:nvPr/>
        </p:nvSpPr>
        <p:spPr bwMode="auto">
          <a:xfrm>
            <a:off x="6718300" y="3016250"/>
            <a:ext cx="914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ヒラギノ角ゴ Pro W3" panose="020B0300000000000000"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ヒラギノ角ゴ Pro W3" panose="020B0300000000000000"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t>Paris</a:t>
            </a:r>
          </a:p>
        </p:txBody>
      </p:sp>
      <p:sp>
        <p:nvSpPr>
          <p:cNvPr id="14345" name="TextBox 10">
            <a:extLst>
              <a:ext uri="{FF2B5EF4-FFF2-40B4-BE49-F238E27FC236}">
                <a16:creationId xmlns:a16="http://schemas.microsoft.com/office/drawing/2014/main" id="{CB17F346-7D5A-9F4E-BF79-66BAEB865303}"/>
              </a:ext>
            </a:extLst>
          </p:cNvPr>
          <p:cNvSpPr txBox="1">
            <a:spLocks noChangeArrowheads="1"/>
          </p:cNvSpPr>
          <p:nvPr/>
        </p:nvSpPr>
        <p:spPr bwMode="auto">
          <a:xfrm>
            <a:off x="7389813" y="3978275"/>
            <a:ext cx="10969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ヒラギノ角ゴ Pro W3" panose="020B0300000000000000"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ヒラギノ角ゴ Pro W3" panose="020B0300000000000000"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t>Chamonix</a:t>
            </a:r>
          </a:p>
        </p:txBody>
      </p:sp>
      <p:sp>
        <p:nvSpPr>
          <p:cNvPr id="14346" name="TextBox 11">
            <a:extLst>
              <a:ext uri="{FF2B5EF4-FFF2-40B4-BE49-F238E27FC236}">
                <a16:creationId xmlns:a16="http://schemas.microsoft.com/office/drawing/2014/main" id="{0565CC7B-E1B6-E046-B7D9-8E8638DE657F}"/>
              </a:ext>
            </a:extLst>
          </p:cNvPr>
          <p:cNvSpPr txBox="1">
            <a:spLocks noChangeArrowheads="1"/>
          </p:cNvSpPr>
          <p:nvPr/>
        </p:nvSpPr>
        <p:spPr bwMode="auto">
          <a:xfrm>
            <a:off x="7542213" y="4540250"/>
            <a:ext cx="10969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ヒラギノ角ゴ Pro W3" panose="020B0300000000000000"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ヒラギノ角ゴ Pro W3" panose="020B0300000000000000"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t>Grenoble</a:t>
            </a:r>
          </a:p>
        </p:txBody>
      </p:sp>
      <p:sp>
        <p:nvSpPr>
          <p:cNvPr id="14347" name="TextBox 12">
            <a:extLst>
              <a:ext uri="{FF2B5EF4-FFF2-40B4-BE49-F238E27FC236}">
                <a16:creationId xmlns:a16="http://schemas.microsoft.com/office/drawing/2014/main" id="{258DD7C5-B6D7-1F43-85E7-1D3D6D1298BF}"/>
              </a:ext>
            </a:extLst>
          </p:cNvPr>
          <p:cNvSpPr txBox="1">
            <a:spLocks noChangeArrowheads="1"/>
          </p:cNvSpPr>
          <p:nvPr/>
        </p:nvSpPr>
        <p:spPr bwMode="auto">
          <a:xfrm>
            <a:off x="7234238" y="4232275"/>
            <a:ext cx="10985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ヒラギノ角ゴ Pro W3" panose="020B0300000000000000"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ヒラギノ角ゴ Pro W3" panose="020B0300000000000000"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t>Albertville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a:extLst>
              <a:ext uri="{FF2B5EF4-FFF2-40B4-BE49-F238E27FC236}">
                <a16:creationId xmlns:a16="http://schemas.microsoft.com/office/drawing/2014/main" id="{4A02A7ED-BD3E-7E4A-B56F-5C2CA9215AE1}"/>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32770" name="Text Placeholder 3">
            <a:extLst>
              <a:ext uri="{FF2B5EF4-FFF2-40B4-BE49-F238E27FC236}">
                <a16:creationId xmlns:a16="http://schemas.microsoft.com/office/drawing/2014/main" id="{3E3762F6-D113-C749-89A4-63B76C4AAF24}"/>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handball</a:t>
            </a:r>
          </a:p>
        </p:txBody>
      </p:sp>
      <p:pic>
        <p:nvPicPr>
          <p:cNvPr id="32771" name="Picture Placeholder 6" descr="handball.jpg">
            <a:extLst>
              <a:ext uri="{FF2B5EF4-FFF2-40B4-BE49-F238E27FC236}">
                <a16:creationId xmlns:a16="http://schemas.microsoft.com/office/drawing/2014/main" id="{C2C21DE0-93C9-DE4D-BD65-DA4B122E3F83}"/>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19727" r="-19727"/>
          <a:stretch>
            <a:fillRect/>
          </a:stretch>
        </p:blip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a:extLst>
              <a:ext uri="{FF2B5EF4-FFF2-40B4-BE49-F238E27FC236}">
                <a16:creationId xmlns:a16="http://schemas.microsoft.com/office/drawing/2014/main" id="{F90BFE13-A201-7242-99D2-B784B6B8F22C}"/>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33794" name="Text Placeholder 3">
            <a:extLst>
              <a:ext uri="{FF2B5EF4-FFF2-40B4-BE49-F238E27FC236}">
                <a16:creationId xmlns:a16="http://schemas.microsoft.com/office/drawing/2014/main" id="{3ACC5404-082C-9042-A5D0-111B1B9237AE}"/>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hockey</a:t>
            </a:r>
          </a:p>
        </p:txBody>
      </p:sp>
      <p:pic>
        <p:nvPicPr>
          <p:cNvPr id="33795" name="Picture Placeholder 5" descr="hockey.jpg">
            <a:extLst>
              <a:ext uri="{FF2B5EF4-FFF2-40B4-BE49-F238E27FC236}">
                <a16:creationId xmlns:a16="http://schemas.microsoft.com/office/drawing/2014/main" id="{37F5DC94-E7C9-3C49-AC33-2210CA1C9C7B}"/>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7553" r="-7553"/>
          <a:stretch>
            <a:fillRect/>
          </a:stretch>
        </p:blip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a:extLst>
              <a:ext uri="{FF2B5EF4-FFF2-40B4-BE49-F238E27FC236}">
                <a16:creationId xmlns:a16="http://schemas.microsoft.com/office/drawing/2014/main" id="{E5C4BBEF-ACE7-9049-B6E2-F72DEA0CB368}"/>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34818" name="Text Placeholder 3">
            <a:extLst>
              <a:ext uri="{FF2B5EF4-FFF2-40B4-BE49-F238E27FC236}">
                <a16:creationId xmlns:a16="http://schemas.microsoft.com/office/drawing/2014/main" id="{252CE6FB-2321-FC44-AF04-EA2E95A2B405}"/>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judo</a:t>
            </a:r>
          </a:p>
        </p:txBody>
      </p:sp>
      <p:pic>
        <p:nvPicPr>
          <p:cNvPr id="34819" name="Picture Placeholder 6" descr="judo.jpg">
            <a:extLst>
              <a:ext uri="{FF2B5EF4-FFF2-40B4-BE49-F238E27FC236}">
                <a16:creationId xmlns:a16="http://schemas.microsoft.com/office/drawing/2014/main" id="{0ECD8C89-CAD3-294A-8156-E8B28AA05F8D}"/>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0670" r="-20670"/>
          <a:stretch>
            <a:fillRect/>
          </a:stretch>
        </p:blip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a:extLst>
              <a:ext uri="{FF2B5EF4-FFF2-40B4-BE49-F238E27FC236}">
                <a16:creationId xmlns:a16="http://schemas.microsoft.com/office/drawing/2014/main" id="{C4FE7CA8-C285-3F4C-84D9-7F39EE8B740D}"/>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35842" name="Text Placeholder 3">
            <a:extLst>
              <a:ext uri="{FF2B5EF4-FFF2-40B4-BE49-F238E27FC236}">
                <a16:creationId xmlns:a16="http://schemas.microsoft.com/office/drawing/2014/main" id="{20BB235C-2C41-A84B-B5D4-103821BB3510}"/>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karaté</a:t>
            </a:r>
          </a:p>
        </p:txBody>
      </p:sp>
      <p:pic>
        <p:nvPicPr>
          <p:cNvPr id="35843" name="Picture 3" descr="A drawing of a person&#10;&#10;Description automatically generated">
            <a:extLst>
              <a:ext uri="{FF2B5EF4-FFF2-40B4-BE49-F238E27FC236}">
                <a16:creationId xmlns:a16="http://schemas.microsoft.com/office/drawing/2014/main" id="{4838DA81-CF77-4249-AD80-C1C1B007BE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3" y="608013"/>
            <a:ext cx="3876675" cy="468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a:extLst>
              <a:ext uri="{FF2B5EF4-FFF2-40B4-BE49-F238E27FC236}">
                <a16:creationId xmlns:a16="http://schemas.microsoft.com/office/drawing/2014/main" id="{EB7EA91B-5BF1-3D47-BCFB-E13D72BF4041}"/>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36866" name="Text Placeholder 3">
            <a:extLst>
              <a:ext uri="{FF2B5EF4-FFF2-40B4-BE49-F238E27FC236}">
                <a16:creationId xmlns:a16="http://schemas.microsoft.com/office/drawing/2014/main" id="{6B32204B-94C5-FE48-B246-2A6112364752}"/>
              </a:ext>
            </a:extLst>
          </p:cNvPr>
          <p:cNvSpPr>
            <a:spLocks noGrp="1"/>
          </p:cNvSpPr>
          <p:nvPr>
            <p:ph type="body" sz="half" idx="2"/>
          </p:nvPr>
        </p:nvSpPr>
        <p:spPr/>
        <p:txBody>
          <a:bodyPr/>
          <a:lstStyle/>
          <a:p>
            <a:pPr algn="ctr" eaLnBrk="1" hangingPunct="1"/>
            <a:r>
              <a:rPr lang="en-US" altLang="en-US" sz="3600">
                <a:solidFill>
                  <a:srgbClr val="FF0000"/>
                </a:solidFill>
                <a:ea typeface="ヒラギノ角ゴ Pro W3" panose="020B0300000000000000" pitchFamily="34" charset="-128"/>
              </a:rPr>
              <a:t>la lutte</a:t>
            </a:r>
          </a:p>
        </p:txBody>
      </p:sp>
      <p:pic>
        <p:nvPicPr>
          <p:cNvPr id="36867" name="Picture Placeholder 6" descr="wrestling.jpg">
            <a:extLst>
              <a:ext uri="{FF2B5EF4-FFF2-40B4-BE49-F238E27FC236}">
                <a16:creationId xmlns:a16="http://schemas.microsoft.com/office/drawing/2014/main" id="{0934CA29-C030-4944-93EE-9B7838547761}"/>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14032" b="-14032"/>
          <a:stretch>
            <a:fillRect/>
          </a:stretch>
        </p:blip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a:extLst>
              <a:ext uri="{FF2B5EF4-FFF2-40B4-BE49-F238E27FC236}">
                <a16:creationId xmlns:a16="http://schemas.microsoft.com/office/drawing/2014/main" id="{56605215-477A-9F40-870E-C567128CA0F2}"/>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37890" name="Text Placeholder 3">
            <a:extLst>
              <a:ext uri="{FF2B5EF4-FFF2-40B4-BE49-F238E27FC236}">
                <a16:creationId xmlns:a16="http://schemas.microsoft.com/office/drawing/2014/main" id="{D4663C1F-3DA3-8840-B7B5-74BC1888060A}"/>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pentathlon moderne</a:t>
            </a:r>
          </a:p>
        </p:txBody>
      </p:sp>
      <p:pic>
        <p:nvPicPr>
          <p:cNvPr id="37891" name="Picture Placeholder 6" descr="pentathlon.jpg">
            <a:extLst>
              <a:ext uri="{FF2B5EF4-FFF2-40B4-BE49-F238E27FC236}">
                <a16:creationId xmlns:a16="http://schemas.microsoft.com/office/drawing/2014/main" id="{63967A8E-DC01-6E42-ABCD-2921B452BFC3}"/>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61389" b="-61389"/>
          <a:stretch>
            <a:fillRect/>
          </a:stretch>
        </p:blipFill>
        <p:spPr>
          <a:xfrm>
            <a:off x="1025525" y="200025"/>
            <a:ext cx="7154863" cy="5365750"/>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a:extLst>
              <a:ext uri="{FF2B5EF4-FFF2-40B4-BE49-F238E27FC236}">
                <a16:creationId xmlns:a16="http://schemas.microsoft.com/office/drawing/2014/main" id="{755B02C3-829A-A44A-8FB1-E0AE4A8E04CD}"/>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38914" name="Text Placeholder 3">
            <a:extLst>
              <a:ext uri="{FF2B5EF4-FFF2-40B4-BE49-F238E27FC236}">
                <a16:creationId xmlns:a16="http://schemas.microsoft.com/office/drawing/2014/main" id="{B0831E42-6A5F-2E44-B769-A78480AFA7ED}"/>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rugby à sept</a:t>
            </a:r>
          </a:p>
        </p:txBody>
      </p:sp>
      <p:pic>
        <p:nvPicPr>
          <p:cNvPr id="38915" name="Picture Placeholder 4" descr="Rugby seven.jpg">
            <a:extLst>
              <a:ext uri="{FF2B5EF4-FFF2-40B4-BE49-F238E27FC236}">
                <a16:creationId xmlns:a16="http://schemas.microsoft.com/office/drawing/2014/main" id="{CFCD5490-81E0-4145-8BDB-C29AA31120DB}"/>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36491" r="-36491"/>
          <a:stretch>
            <a:fillRect/>
          </a:stretch>
        </p:blip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a:extLst>
              <a:ext uri="{FF2B5EF4-FFF2-40B4-BE49-F238E27FC236}">
                <a16:creationId xmlns:a16="http://schemas.microsoft.com/office/drawing/2014/main" id="{4A549631-C366-224D-A118-A8D18D53EB4B}"/>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39938" name="Text Placeholder 3">
            <a:extLst>
              <a:ext uri="{FF2B5EF4-FFF2-40B4-BE49-F238E27FC236}">
                <a16:creationId xmlns:a16="http://schemas.microsoft.com/office/drawing/2014/main" id="{73535F0E-CC4F-0D4A-A9C0-818250C5C4CE}"/>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skateboard</a:t>
            </a:r>
          </a:p>
        </p:txBody>
      </p:sp>
      <p:pic>
        <p:nvPicPr>
          <p:cNvPr id="39939" name="Picture 6" descr="A picture containing drawing&#10;&#10;Description automatically generated">
            <a:extLst>
              <a:ext uri="{FF2B5EF4-FFF2-40B4-BE49-F238E27FC236}">
                <a16:creationId xmlns:a16="http://schemas.microsoft.com/office/drawing/2014/main" id="{D65AC914-0981-F747-8413-D12C5B0D2E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8750" y="414338"/>
            <a:ext cx="39497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a:extLst>
              <a:ext uri="{FF2B5EF4-FFF2-40B4-BE49-F238E27FC236}">
                <a16:creationId xmlns:a16="http://schemas.microsoft.com/office/drawing/2014/main" id="{5E0C7CCD-301C-0A49-AB68-A158AF548AC2}"/>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40962" name="Text Placeholder 3">
            <a:extLst>
              <a:ext uri="{FF2B5EF4-FFF2-40B4-BE49-F238E27FC236}">
                <a16:creationId xmlns:a16="http://schemas.microsoft.com/office/drawing/2014/main" id="{0354A44F-B964-4A4B-89CC-D75FFA4F2E08}"/>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les sports aquatiques</a:t>
            </a:r>
          </a:p>
        </p:txBody>
      </p:sp>
      <p:pic>
        <p:nvPicPr>
          <p:cNvPr id="40963" name="Picture Placeholder 6" descr="swimming-1.jpg">
            <a:extLst>
              <a:ext uri="{FF2B5EF4-FFF2-40B4-BE49-F238E27FC236}">
                <a16:creationId xmlns:a16="http://schemas.microsoft.com/office/drawing/2014/main" id="{EDA10993-B9F7-8948-8054-245262C1010D}"/>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7079" b="-7079"/>
          <a:stretch>
            <a:fillRect/>
          </a:stretch>
        </p:blip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a:extLst>
              <a:ext uri="{FF2B5EF4-FFF2-40B4-BE49-F238E27FC236}">
                <a16:creationId xmlns:a16="http://schemas.microsoft.com/office/drawing/2014/main" id="{0B211872-28BA-754B-A1C0-BC94E31BF4A8}"/>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41986" name="Text Placeholder 3">
            <a:extLst>
              <a:ext uri="{FF2B5EF4-FFF2-40B4-BE49-F238E27FC236}">
                <a16:creationId xmlns:a16="http://schemas.microsoft.com/office/drawing/2014/main" id="{FFA42FFF-4014-4846-985E-100D5F42241E}"/>
              </a:ext>
            </a:extLst>
          </p:cNvPr>
          <p:cNvSpPr>
            <a:spLocks noGrp="1"/>
          </p:cNvSpPr>
          <p:nvPr>
            <p:ph type="body" sz="half" idx="2"/>
          </p:nvPr>
        </p:nvSpPr>
        <p:spPr>
          <a:xfrm>
            <a:off x="287338" y="5367338"/>
            <a:ext cx="8448675" cy="804862"/>
          </a:xfrm>
        </p:spPr>
        <p:txBody>
          <a:bodyPr/>
          <a:lstStyle/>
          <a:p>
            <a:pPr algn="ctr" eaLnBrk="1" hangingPunct="1"/>
            <a:r>
              <a:rPr lang="en-US" altLang="en-US" sz="3600">
                <a:solidFill>
                  <a:srgbClr val="0000FF"/>
                </a:solidFill>
                <a:ea typeface="ヒラギノ角ゴ Pro W3" panose="020B0300000000000000" pitchFamily="34" charset="-128"/>
              </a:rPr>
              <a:t>les sports équestres</a:t>
            </a:r>
          </a:p>
        </p:txBody>
      </p:sp>
      <p:pic>
        <p:nvPicPr>
          <p:cNvPr id="41987" name="Picture Placeholder 6" descr="horse riding.jpg">
            <a:extLst>
              <a:ext uri="{FF2B5EF4-FFF2-40B4-BE49-F238E27FC236}">
                <a16:creationId xmlns:a16="http://schemas.microsoft.com/office/drawing/2014/main" id="{3649C2B2-A5D5-954E-84D7-BFF554B70369}"/>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4044" r="-4044"/>
          <a:stretch>
            <a:fillRect/>
          </a:stretch>
        </p:blip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a:extLst>
              <a:ext uri="{FF2B5EF4-FFF2-40B4-BE49-F238E27FC236}">
                <a16:creationId xmlns:a16="http://schemas.microsoft.com/office/drawing/2014/main" id="{F089BB1C-8274-254B-8ABA-73108210DE90}"/>
              </a:ext>
            </a:extLst>
          </p:cNvPr>
          <p:cNvSpPr>
            <a:spLocks noGrp="1"/>
          </p:cNvSpPr>
          <p:nvPr>
            <p:ph type="title"/>
          </p:nvPr>
        </p:nvSpPr>
        <p:spPr/>
        <p:txBody>
          <a:bodyPr/>
          <a:lstStyle/>
          <a:p>
            <a:pPr eaLnBrk="1" hangingPunct="1"/>
            <a:r>
              <a:rPr lang="en-US" altLang="en-US" b="1">
                <a:solidFill>
                  <a:srgbClr val="0000FF"/>
                </a:solidFill>
                <a:ea typeface="ヒラギノ角ゴ Pro W3" panose="020B0300000000000000" pitchFamily="34" charset="-128"/>
              </a:rPr>
              <a:t>French Olympic medals</a:t>
            </a:r>
          </a:p>
        </p:txBody>
      </p:sp>
      <p:sp>
        <p:nvSpPr>
          <p:cNvPr id="15362" name="Content Placeholder 2">
            <a:extLst>
              <a:ext uri="{FF2B5EF4-FFF2-40B4-BE49-F238E27FC236}">
                <a16:creationId xmlns:a16="http://schemas.microsoft.com/office/drawing/2014/main" id="{203227E6-571B-D444-AC04-444827BDF2D1}"/>
              </a:ext>
            </a:extLst>
          </p:cNvPr>
          <p:cNvSpPr>
            <a:spLocks noGrp="1"/>
          </p:cNvSpPr>
          <p:nvPr>
            <p:ph idx="1"/>
          </p:nvPr>
        </p:nvSpPr>
        <p:spPr>
          <a:xfrm>
            <a:off x="457200" y="1600200"/>
            <a:ext cx="4800600" cy="4525963"/>
          </a:xfrm>
        </p:spPr>
        <p:txBody>
          <a:bodyPr/>
          <a:lstStyle/>
          <a:p>
            <a:pPr eaLnBrk="1" hangingPunct="1"/>
            <a:r>
              <a:rPr lang="en-US" altLang="en-US" baseline="30000">
                <a:ea typeface="ヒラギノ角ゴ Pro W3" panose="020B0300000000000000" pitchFamily="34" charset="-128"/>
              </a:rPr>
              <a:t>French athletes have won a total of 716 medals at the Summer Olympics and a further 124 at the Winter Olympics. Over a third of France’s medals at the Winter Olympics have been for alpine skiing.</a:t>
            </a:r>
          </a:p>
          <a:p>
            <a:pPr eaLnBrk="1" hangingPunct="1"/>
            <a:endParaRPr lang="en-US" altLang="en-US" baseline="30000">
              <a:ea typeface="ヒラギノ角ゴ Pro W3" panose="020B0300000000000000" pitchFamily="34" charset="-128"/>
            </a:endParaRPr>
          </a:p>
          <a:p>
            <a:pPr eaLnBrk="1" hangingPunct="1"/>
            <a:r>
              <a:rPr lang="en-US" altLang="en-US" baseline="30000">
                <a:ea typeface="ヒラギノ角ゴ Pro W3" panose="020B0300000000000000" pitchFamily="34" charset="-128"/>
              </a:rPr>
              <a:t>In the Summer Olympics the most successful sports have been fencing, with 118 medals, followed by cycling, with 91 medals.</a:t>
            </a:r>
          </a:p>
        </p:txBody>
      </p:sp>
      <p:pic>
        <p:nvPicPr>
          <p:cNvPr id="15363" name="Picture 3" descr="gymnastics cover illustration copy.jpg">
            <a:extLst>
              <a:ext uri="{FF2B5EF4-FFF2-40B4-BE49-F238E27FC236}">
                <a16:creationId xmlns:a16="http://schemas.microsoft.com/office/drawing/2014/main" id="{745340C5-162A-594F-BC80-B678A38124BF}"/>
              </a:ext>
            </a:extLst>
          </p:cNvPr>
          <p:cNvPicPr>
            <a:picLocks noChangeAspect="1"/>
          </p:cNvPicPr>
          <p:nvPr/>
        </p:nvPicPr>
        <p:blipFill>
          <a:blip r:embed="rId2">
            <a:extLst>
              <a:ext uri="{28A0092B-C50C-407E-A947-70E740481C1C}">
                <a14:useLocalDpi xmlns:a14="http://schemas.microsoft.com/office/drawing/2010/main" val="0"/>
              </a:ext>
            </a:extLst>
          </a:blip>
          <a:srcRect l="9026" r="14232"/>
          <a:stretch>
            <a:fillRect/>
          </a:stretch>
        </p:blipFill>
        <p:spPr bwMode="auto">
          <a:xfrm>
            <a:off x="5387975" y="1600200"/>
            <a:ext cx="3298825" cy="410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a:extLst>
              <a:ext uri="{FF2B5EF4-FFF2-40B4-BE49-F238E27FC236}">
                <a16:creationId xmlns:a16="http://schemas.microsoft.com/office/drawing/2014/main" id="{1E0E649D-9A9D-3240-9CD7-56ED6EFDA7B1}"/>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43010" name="Text Placeholder 3">
            <a:extLst>
              <a:ext uri="{FF2B5EF4-FFF2-40B4-BE49-F238E27FC236}">
                <a16:creationId xmlns:a16="http://schemas.microsoft.com/office/drawing/2014/main" id="{DD4EB38E-51A2-334C-AF2E-A98298F3BD53}"/>
              </a:ext>
            </a:extLst>
          </p:cNvPr>
          <p:cNvSpPr>
            <a:spLocks noGrp="1"/>
          </p:cNvSpPr>
          <p:nvPr>
            <p:ph type="body" sz="half" idx="2"/>
          </p:nvPr>
        </p:nvSpPr>
        <p:spPr>
          <a:xfrm>
            <a:off x="287338" y="5367338"/>
            <a:ext cx="8448675" cy="804862"/>
          </a:xfrm>
        </p:spPr>
        <p:txBody>
          <a:bodyPr/>
          <a:lstStyle/>
          <a:p>
            <a:pPr algn="ctr" eaLnBrk="1" hangingPunct="1"/>
            <a:r>
              <a:rPr lang="en-US" altLang="en-US" sz="3600">
                <a:solidFill>
                  <a:srgbClr val="0000FF"/>
                </a:solidFill>
                <a:ea typeface="ヒラギノ角ゴ Pro W3" panose="020B0300000000000000" pitchFamily="34" charset="-128"/>
              </a:rPr>
              <a:t>le surf</a:t>
            </a:r>
          </a:p>
        </p:txBody>
      </p:sp>
      <p:pic>
        <p:nvPicPr>
          <p:cNvPr id="43011" name="Picture 6" descr="A picture containing drawing&#10;&#10;Description automatically generated">
            <a:extLst>
              <a:ext uri="{FF2B5EF4-FFF2-40B4-BE49-F238E27FC236}">
                <a16:creationId xmlns:a16="http://schemas.microsoft.com/office/drawing/2014/main" id="{69129A2B-07B5-504B-B352-06695E5DEB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652463"/>
            <a:ext cx="5083175"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a:extLst>
              <a:ext uri="{FF2B5EF4-FFF2-40B4-BE49-F238E27FC236}">
                <a16:creationId xmlns:a16="http://schemas.microsoft.com/office/drawing/2014/main" id="{390C0D31-867C-4449-A5AD-FE29DBA42924}"/>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44034" name="Text Placeholder 3">
            <a:extLst>
              <a:ext uri="{FF2B5EF4-FFF2-40B4-BE49-F238E27FC236}">
                <a16:creationId xmlns:a16="http://schemas.microsoft.com/office/drawing/2014/main" id="{E530C6E2-C2B3-BF47-A8EC-B574E9271B4B}"/>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taekwondo</a:t>
            </a:r>
          </a:p>
        </p:txBody>
      </p:sp>
      <p:pic>
        <p:nvPicPr>
          <p:cNvPr id="44035" name="Picture Placeholder 6" descr="taikwando.jpg">
            <a:extLst>
              <a:ext uri="{FF2B5EF4-FFF2-40B4-BE49-F238E27FC236}">
                <a16:creationId xmlns:a16="http://schemas.microsoft.com/office/drawing/2014/main" id="{815E3932-257D-2144-9A25-122C9561D7F1}"/>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922" r="-922"/>
          <a:stretch>
            <a:fillRect/>
          </a:stretch>
        </p:blip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a16="http://schemas.microsoft.com/office/drawing/2014/main" id="{69DFB390-C121-F243-8095-D6644744632E}"/>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45058" name="Text Placeholder 3">
            <a:extLst>
              <a:ext uri="{FF2B5EF4-FFF2-40B4-BE49-F238E27FC236}">
                <a16:creationId xmlns:a16="http://schemas.microsoft.com/office/drawing/2014/main" id="{2769C7BD-EB69-D944-924F-1E9D7C13126E}"/>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tennis</a:t>
            </a:r>
          </a:p>
        </p:txBody>
      </p:sp>
      <p:pic>
        <p:nvPicPr>
          <p:cNvPr id="45059" name="Picture Placeholder 6" descr="tennis.jpg">
            <a:extLst>
              <a:ext uri="{FF2B5EF4-FFF2-40B4-BE49-F238E27FC236}">
                <a16:creationId xmlns:a16="http://schemas.microsoft.com/office/drawing/2014/main" id="{4329BDDC-5C6F-5C42-B65A-14E70DC4D3CB}"/>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7103" b="-7103"/>
          <a:stretch>
            <a:fillRect/>
          </a:stretch>
        </p:blip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a:extLst>
              <a:ext uri="{FF2B5EF4-FFF2-40B4-BE49-F238E27FC236}">
                <a16:creationId xmlns:a16="http://schemas.microsoft.com/office/drawing/2014/main" id="{0F2970F9-F12F-A54A-880C-E52A8A8DCBA2}"/>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46082" name="Text Placeholder 3">
            <a:extLst>
              <a:ext uri="{FF2B5EF4-FFF2-40B4-BE49-F238E27FC236}">
                <a16:creationId xmlns:a16="http://schemas.microsoft.com/office/drawing/2014/main" id="{44B72546-B424-0240-9F9E-A987CCE4950E}"/>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tennis de table</a:t>
            </a:r>
          </a:p>
        </p:txBody>
      </p:sp>
      <p:pic>
        <p:nvPicPr>
          <p:cNvPr id="46083" name="Picture Placeholder 6" descr="table tennis.jpg">
            <a:extLst>
              <a:ext uri="{FF2B5EF4-FFF2-40B4-BE49-F238E27FC236}">
                <a16:creationId xmlns:a16="http://schemas.microsoft.com/office/drawing/2014/main" id="{AA500DCA-3662-C746-9FA3-3CC705B3B4D0}"/>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4266" r="-4266"/>
          <a:stretch>
            <a:fillRect/>
          </a:stretch>
        </p:blip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a:extLst>
              <a:ext uri="{FF2B5EF4-FFF2-40B4-BE49-F238E27FC236}">
                <a16:creationId xmlns:a16="http://schemas.microsoft.com/office/drawing/2014/main" id="{3B9543B0-2088-BF49-8972-1B1F20DFEE3F}"/>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47106" name="Text Placeholder 3">
            <a:extLst>
              <a:ext uri="{FF2B5EF4-FFF2-40B4-BE49-F238E27FC236}">
                <a16:creationId xmlns:a16="http://schemas.microsoft.com/office/drawing/2014/main" id="{53299254-1A17-E14E-953E-D0B76A461FB4}"/>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tir</a:t>
            </a:r>
          </a:p>
        </p:txBody>
      </p:sp>
      <p:pic>
        <p:nvPicPr>
          <p:cNvPr id="47107" name="Picture Placeholder 6" descr="shooting.jpg">
            <a:extLst>
              <a:ext uri="{FF2B5EF4-FFF2-40B4-BE49-F238E27FC236}">
                <a16:creationId xmlns:a16="http://schemas.microsoft.com/office/drawing/2014/main" id="{74B6E4B8-1C1F-5445-996D-2D04C2A99216}"/>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6721" r="-6721"/>
          <a:stretch>
            <a:fillRect/>
          </a:stretch>
        </p:blip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a:extLst>
              <a:ext uri="{FF2B5EF4-FFF2-40B4-BE49-F238E27FC236}">
                <a16:creationId xmlns:a16="http://schemas.microsoft.com/office/drawing/2014/main" id="{1EBBA3EF-25AF-2442-921D-539AF9C9990D}"/>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48130" name="Text Placeholder 3">
            <a:extLst>
              <a:ext uri="{FF2B5EF4-FFF2-40B4-BE49-F238E27FC236}">
                <a16:creationId xmlns:a16="http://schemas.microsoft.com/office/drawing/2014/main" id="{EF8D5E17-0C0F-374A-9896-CEB77AFA34C2}"/>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tir à l’arc</a:t>
            </a:r>
          </a:p>
        </p:txBody>
      </p:sp>
      <p:pic>
        <p:nvPicPr>
          <p:cNvPr id="48131" name="Picture Placeholder 6" descr="archery.jpg">
            <a:extLst>
              <a:ext uri="{FF2B5EF4-FFF2-40B4-BE49-F238E27FC236}">
                <a16:creationId xmlns:a16="http://schemas.microsoft.com/office/drawing/2014/main" id="{B4CCFD8E-CEC2-7F4A-A77D-3EF379BDBFEB}"/>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5177" r="-25177"/>
          <a:stretch>
            <a:fillRect/>
          </a:stretch>
        </p:blip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a:extLst>
              <a:ext uri="{FF2B5EF4-FFF2-40B4-BE49-F238E27FC236}">
                <a16:creationId xmlns:a16="http://schemas.microsoft.com/office/drawing/2014/main" id="{9C6E842E-922E-AD45-A5A4-9D1848B97D4E}"/>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49154" name="Text Placeholder 3">
            <a:extLst>
              <a:ext uri="{FF2B5EF4-FFF2-40B4-BE49-F238E27FC236}">
                <a16:creationId xmlns:a16="http://schemas.microsoft.com/office/drawing/2014/main" id="{497081B0-6930-FF4D-88D0-58BFEE6A4F9C}"/>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triathlon</a:t>
            </a:r>
          </a:p>
        </p:txBody>
      </p:sp>
      <p:pic>
        <p:nvPicPr>
          <p:cNvPr id="49155" name="Picture Placeholder 6" descr="triathlon.jpg">
            <a:extLst>
              <a:ext uri="{FF2B5EF4-FFF2-40B4-BE49-F238E27FC236}">
                <a16:creationId xmlns:a16="http://schemas.microsoft.com/office/drawing/2014/main" id="{9C78D917-DD34-564C-9118-77B433973A0C}"/>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61389" b="-61389"/>
          <a:stretch>
            <a:fillRect/>
          </a:stretch>
        </p:blipFill>
        <p:spPr>
          <a:xfrm>
            <a:off x="1000125" y="-188913"/>
            <a:ext cx="7616825" cy="5711826"/>
          </a:xfr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a:extLst>
              <a:ext uri="{FF2B5EF4-FFF2-40B4-BE49-F238E27FC236}">
                <a16:creationId xmlns:a16="http://schemas.microsoft.com/office/drawing/2014/main" id="{06EDCC02-E1B4-5E47-B41A-26BC988074B1}"/>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50178" name="Text Placeholder 3">
            <a:extLst>
              <a:ext uri="{FF2B5EF4-FFF2-40B4-BE49-F238E27FC236}">
                <a16:creationId xmlns:a16="http://schemas.microsoft.com/office/drawing/2014/main" id="{457F36F0-AFF2-3146-8C2B-223A05567831}"/>
              </a:ext>
            </a:extLst>
          </p:cNvPr>
          <p:cNvSpPr>
            <a:spLocks noGrp="1"/>
          </p:cNvSpPr>
          <p:nvPr>
            <p:ph type="body" sz="half" idx="2"/>
          </p:nvPr>
        </p:nvSpPr>
        <p:spPr/>
        <p:txBody>
          <a:bodyPr/>
          <a:lstStyle/>
          <a:p>
            <a:pPr algn="ctr" eaLnBrk="1" hangingPunct="1"/>
            <a:r>
              <a:rPr lang="en-US" altLang="en-US" sz="3600">
                <a:solidFill>
                  <a:srgbClr val="FF0000"/>
                </a:solidFill>
                <a:ea typeface="ヒラギノ角ゴ Pro W3" panose="020B0300000000000000" pitchFamily="34" charset="-128"/>
              </a:rPr>
              <a:t>la voile</a:t>
            </a:r>
          </a:p>
        </p:txBody>
      </p:sp>
      <p:pic>
        <p:nvPicPr>
          <p:cNvPr id="50179" name="Picture Placeholder 6" descr="sailing.jpg">
            <a:extLst>
              <a:ext uri="{FF2B5EF4-FFF2-40B4-BE49-F238E27FC236}">
                <a16:creationId xmlns:a16="http://schemas.microsoft.com/office/drawing/2014/main" id="{C0C8059E-1E3C-1C4C-AF18-A5FC6A2F236C}"/>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8703" r="-28703"/>
          <a:stretch>
            <a:fillRect/>
          </a:stretch>
        </p:blip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a:extLst>
              <a:ext uri="{FF2B5EF4-FFF2-40B4-BE49-F238E27FC236}">
                <a16:creationId xmlns:a16="http://schemas.microsoft.com/office/drawing/2014/main" id="{63BE3A92-0250-D943-AD60-4AD0FA255E85}"/>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51202" name="Text Placeholder 3">
            <a:extLst>
              <a:ext uri="{FF2B5EF4-FFF2-40B4-BE49-F238E27FC236}">
                <a16:creationId xmlns:a16="http://schemas.microsoft.com/office/drawing/2014/main" id="{CE8B3AF0-AEF0-8D4D-BBB0-08378955E78F}"/>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volleyball</a:t>
            </a:r>
          </a:p>
        </p:txBody>
      </p:sp>
      <p:pic>
        <p:nvPicPr>
          <p:cNvPr id="51203" name="Picture Placeholder 6" descr="Volleyball.jpg">
            <a:extLst>
              <a:ext uri="{FF2B5EF4-FFF2-40B4-BE49-F238E27FC236}">
                <a16:creationId xmlns:a16="http://schemas.microsoft.com/office/drawing/2014/main" id="{A73E00D2-2332-BD4F-AEAD-C6106AE3782C}"/>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6854" r="-26854"/>
          <a:stretch>
            <a:fillRect/>
          </a:stretch>
        </p:blip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1">
            <a:extLst>
              <a:ext uri="{FF2B5EF4-FFF2-40B4-BE49-F238E27FC236}">
                <a16:creationId xmlns:a16="http://schemas.microsoft.com/office/drawing/2014/main" id="{5E99DAFF-9FF9-C141-AC51-FBD6F6879863}"/>
              </a:ext>
            </a:extLst>
          </p:cNvPr>
          <p:cNvSpPr>
            <a:spLocks noGrp="1"/>
          </p:cNvSpPr>
          <p:nvPr>
            <p:ph type="title"/>
          </p:nvPr>
        </p:nvSpPr>
        <p:spPr/>
        <p:txBody>
          <a:bodyPr/>
          <a:lstStyle/>
          <a:p>
            <a:pPr eaLnBrk="1" hangingPunct="1"/>
            <a:r>
              <a:rPr lang="en-US" altLang="en-US" sz="4000" b="1">
                <a:solidFill>
                  <a:srgbClr val="0000FF"/>
                </a:solidFill>
                <a:ea typeface="ヒラギノ角ゴ Pro W3" panose="020B0300000000000000" pitchFamily="34" charset="-128"/>
              </a:rPr>
              <a:t>Learn French through the Tokyo Olympics 2021</a:t>
            </a:r>
            <a:endParaRPr lang="en-US" altLang="en-US" sz="2400">
              <a:solidFill>
                <a:srgbClr val="0000FF"/>
              </a:solidFill>
              <a:ea typeface="ヒラギノ角ゴ Pro W3" panose="020B0300000000000000" pitchFamily="34" charset="-128"/>
            </a:endParaRPr>
          </a:p>
        </p:txBody>
      </p:sp>
      <p:sp>
        <p:nvSpPr>
          <p:cNvPr id="52226" name="Content Placeholder 12">
            <a:extLst>
              <a:ext uri="{FF2B5EF4-FFF2-40B4-BE49-F238E27FC236}">
                <a16:creationId xmlns:a16="http://schemas.microsoft.com/office/drawing/2014/main" id="{2A546FD6-E3DC-6640-AC09-C852D20E3E4A}"/>
              </a:ext>
            </a:extLst>
          </p:cNvPr>
          <p:cNvSpPr>
            <a:spLocks noGrp="1"/>
          </p:cNvSpPr>
          <p:nvPr>
            <p:ph idx="1"/>
          </p:nvPr>
        </p:nvSpPr>
        <p:spPr>
          <a:xfrm>
            <a:off x="457200" y="1600200"/>
            <a:ext cx="5062538" cy="4525963"/>
          </a:xfrm>
        </p:spPr>
        <p:txBody>
          <a:bodyPr/>
          <a:lstStyle/>
          <a:p>
            <a:pPr eaLnBrk="1" hangingPunct="1">
              <a:lnSpc>
                <a:spcPct val="80000"/>
              </a:lnSpc>
            </a:pPr>
            <a:r>
              <a:rPr lang="en-US" altLang="en-US" sz="1800">
                <a:ea typeface="ヒラギノ角ゴ Pro W3" panose="020B0300000000000000" pitchFamily="34" charset="-128"/>
              </a:rPr>
              <a:t>The enthusiasm and excitement surrounding the Olympics makes it an ideal topic for teaching French. </a:t>
            </a:r>
          </a:p>
          <a:p>
            <a:pPr eaLnBrk="1" hangingPunct="1">
              <a:lnSpc>
                <a:spcPct val="80000"/>
              </a:lnSpc>
            </a:pPr>
            <a:endParaRPr lang="en-US" altLang="en-US" sz="1800">
              <a:ea typeface="ヒラギノ角ゴ Pro W3" panose="020B0300000000000000" pitchFamily="34" charset="-128"/>
            </a:endParaRPr>
          </a:p>
          <a:p>
            <a:pPr eaLnBrk="1" hangingPunct="1">
              <a:lnSpc>
                <a:spcPct val="80000"/>
              </a:lnSpc>
            </a:pPr>
            <a:r>
              <a:rPr lang="en-US" altLang="en-US" sz="1800" b="1">
                <a:ea typeface="ヒラギノ角ゴ Pro W3" panose="020B0300000000000000" pitchFamily="34" charset="-128"/>
              </a:rPr>
              <a:t>Learn French through the Tokyo Olympics 2020 </a:t>
            </a:r>
            <a:r>
              <a:rPr lang="en-US" altLang="en-US" sz="1800">
                <a:ea typeface="ヒラギノ角ゴ Pro W3" panose="020B0300000000000000" pitchFamily="34" charset="-128"/>
              </a:rPr>
              <a:t>has been fully updated for the Tokyo games. This photocopiable resource contains:</a:t>
            </a:r>
          </a:p>
          <a:p>
            <a:pPr lvl="1" eaLnBrk="1" hangingPunct="1">
              <a:lnSpc>
                <a:spcPct val="80000"/>
              </a:lnSpc>
            </a:pPr>
            <a:r>
              <a:rPr lang="en-US" altLang="en-US" sz="1500">
                <a:ea typeface="ヒラギノ角ゴ Pro W3" panose="020B0300000000000000" pitchFamily="34" charset="-128"/>
              </a:rPr>
              <a:t>Flashcards, word searches, crossword puzzles and other word games and activities linked to the 33 Olympic sports</a:t>
            </a:r>
          </a:p>
          <a:p>
            <a:pPr lvl="1" eaLnBrk="1" hangingPunct="1">
              <a:lnSpc>
                <a:spcPct val="80000"/>
              </a:lnSpc>
            </a:pPr>
            <a:r>
              <a:rPr lang="en-US" altLang="en-US" sz="1500">
                <a:ea typeface="ヒラギノ角ゴ Pro W3" panose="020B0300000000000000" pitchFamily="34" charset="-128"/>
              </a:rPr>
              <a:t>Activities to promote speaking, listening, reading and writing, including reading passages about sports, the Olympics and Japan, surveys and much more</a:t>
            </a:r>
          </a:p>
          <a:p>
            <a:pPr lvl="1" eaLnBrk="1" hangingPunct="1">
              <a:lnSpc>
                <a:spcPct val="80000"/>
              </a:lnSpc>
            </a:pPr>
            <a:r>
              <a:rPr lang="en-US" altLang="en-US" sz="1500">
                <a:ea typeface="ヒラギノ角ゴ Pro W3" panose="020B0300000000000000" pitchFamily="34" charset="-128"/>
              </a:rPr>
              <a:t>Ideas for incorporating French into PE lessons</a:t>
            </a:r>
          </a:p>
          <a:p>
            <a:pPr lvl="1" eaLnBrk="1" hangingPunct="1">
              <a:lnSpc>
                <a:spcPct val="80000"/>
              </a:lnSpc>
            </a:pPr>
            <a:r>
              <a:rPr lang="en-US" altLang="en-US" sz="1500">
                <a:ea typeface="ヒラギノ角ゴ Pro W3" panose="020B0300000000000000" pitchFamily="34" charset="-128"/>
              </a:rPr>
              <a:t>Background information on France at the Olympics</a:t>
            </a:r>
          </a:p>
          <a:p>
            <a:pPr lvl="1" eaLnBrk="1" hangingPunct="1">
              <a:lnSpc>
                <a:spcPct val="80000"/>
              </a:lnSpc>
              <a:buFont typeface="Arial" panose="020B0604020202020204" pitchFamily="34" charset="0"/>
              <a:buNone/>
            </a:pPr>
            <a:endParaRPr lang="en-US" altLang="en-US" sz="1500">
              <a:ea typeface="ヒラギノ角ゴ Pro W3" panose="020B0300000000000000" pitchFamily="34" charset="-128"/>
            </a:endParaRPr>
          </a:p>
          <a:p>
            <a:pPr lvl="1" eaLnBrk="1" hangingPunct="1">
              <a:lnSpc>
                <a:spcPct val="80000"/>
              </a:lnSpc>
              <a:buFont typeface="Arial" panose="020B0604020202020204" pitchFamily="34" charset="0"/>
              <a:buNone/>
            </a:pPr>
            <a:r>
              <a:rPr lang="en-US" altLang="en-US" sz="1500">
                <a:ea typeface="ヒラギノ角ゴ Pro W3" panose="020B0300000000000000" pitchFamily="34" charset="-128"/>
              </a:rPr>
              <a:t>For more information: </a:t>
            </a:r>
            <a:r>
              <a:rPr lang="en-US" altLang="en-US" sz="1500">
                <a:ea typeface="ヒラギノ角ゴ Pro W3" panose="020B0300000000000000" pitchFamily="34" charset="-128"/>
                <a:hlinkClick r:id="rId2"/>
              </a:rPr>
              <a:t>https://brilliantpublications.co.uk/learn-french-through-the-tokyo-olympics-2020-activities-games-and-resources.html</a:t>
            </a:r>
            <a:endParaRPr lang="en-US" altLang="en-US" sz="1500">
              <a:ea typeface="ヒラギノ角ゴ Pro W3" panose="020B0300000000000000" pitchFamily="34" charset="-128"/>
            </a:endParaRPr>
          </a:p>
        </p:txBody>
      </p:sp>
      <p:pic>
        <p:nvPicPr>
          <p:cNvPr id="52227" name="Picture 2">
            <a:extLst>
              <a:ext uri="{FF2B5EF4-FFF2-40B4-BE49-F238E27FC236}">
                <a16:creationId xmlns:a16="http://schemas.microsoft.com/office/drawing/2014/main" id="{43C7ADF6-B227-4740-A5BC-A68BFC4E9C33}"/>
              </a:ext>
            </a:extLst>
          </p:cNvPr>
          <p:cNvPicPr>
            <a:picLocks noChangeAspect="1" noChangeArrowheads="1"/>
          </p:cNvPicPr>
          <p:nvPr/>
        </p:nvPicPr>
        <p:blipFill>
          <a:blip r:embed="rId3"/>
          <a:srcRect/>
          <a:stretch/>
        </p:blipFill>
        <p:spPr bwMode="auto">
          <a:xfrm>
            <a:off x="5808938" y="1603375"/>
            <a:ext cx="2875998" cy="407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a:extLst>
              <a:ext uri="{FF2B5EF4-FFF2-40B4-BE49-F238E27FC236}">
                <a16:creationId xmlns:a16="http://schemas.microsoft.com/office/drawing/2014/main" id="{A34F81F1-5F52-144B-A34F-567F59BB0296}"/>
              </a:ext>
            </a:extLst>
          </p:cNvPr>
          <p:cNvSpPr>
            <a:spLocks noGrp="1"/>
          </p:cNvSpPr>
          <p:nvPr>
            <p:ph type="title"/>
          </p:nvPr>
        </p:nvSpPr>
        <p:spPr/>
        <p:txBody>
          <a:bodyPr/>
          <a:lstStyle/>
          <a:p>
            <a:pPr eaLnBrk="1" hangingPunct="1"/>
            <a:r>
              <a:rPr lang="en-US" altLang="en-US" b="1">
                <a:solidFill>
                  <a:srgbClr val="0000FF"/>
                </a:solidFill>
                <a:ea typeface="ヒラギノ角ゴ Pro W3" panose="020B0300000000000000" pitchFamily="34" charset="-128"/>
              </a:rPr>
              <a:t>France at the Paralympics</a:t>
            </a:r>
          </a:p>
        </p:txBody>
      </p:sp>
      <p:sp>
        <p:nvSpPr>
          <p:cNvPr id="3" name="Content Placeholder 2">
            <a:extLst>
              <a:ext uri="{FF2B5EF4-FFF2-40B4-BE49-F238E27FC236}">
                <a16:creationId xmlns:a16="http://schemas.microsoft.com/office/drawing/2014/main" id="{61B8B434-E562-4848-8D42-CB1EDB8C1EBF}"/>
              </a:ext>
            </a:extLst>
          </p:cNvPr>
          <p:cNvSpPr>
            <a:spLocks noGrp="1"/>
          </p:cNvSpPr>
          <p:nvPr>
            <p:ph idx="1"/>
          </p:nvPr>
        </p:nvSpPr>
        <p:spPr>
          <a:xfrm>
            <a:off x="457200" y="1600200"/>
            <a:ext cx="4630738" cy="4525963"/>
          </a:xfrm>
        </p:spPr>
        <p:txBody>
          <a:bodyPr rtlCol="0">
            <a:normAutofit lnSpcReduction="10000"/>
          </a:bodyPr>
          <a:lstStyle/>
          <a:p>
            <a:pPr eaLnBrk="1" fontAlgn="auto" hangingPunct="1">
              <a:spcAft>
                <a:spcPts val="0"/>
              </a:spcAft>
              <a:buFont typeface="Arial"/>
              <a:buChar char="•"/>
              <a:defRPr/>
            </a:pPr>
            <a:r>
              <a:rPr lang="en-US" baseline="30000" dirty="0">
                <a:ea typeface="+mn-ea"/>
                <a:cs typeface="+mn-cs"/>
              </a:rPr>
              <a:t>France participated in the first international </a:t>
            </a:r>
            <a:r>
              <a:rPr lang="en-US" baseline="30000" dirty="0" err="1">
                <a:ea typeface="+mn-ea"/>
                <a:cs typeface="+mn-cs"/>
              </a:rPr>
              <a:t>Paralympic</a:t>
            </a:r>
            <a:r>
              <a:rPr lang="en-US" baseline="30000" dirty="0">
                <a:ea typeface="+mn-ea"/>
                <a:cs typeface="+mn-cs"/>
              </a:rPr>
              <a:t> Games, which were held in 1960 in Rome. French athletes have taken part in every Summer and Winter Paralympics since then.</a:t>
            </a:r>
          </a:p>
          <a:p>
            <a:pPr eaLnBrk="1" fontAlgn="auto" hangingPunct="1">
              <a:spcAft>
                <a:spcPts val="0"/>
              </a:spcAft>
              <a:buFont typeface="Arial"/>
              <a:buChar char="•"/>
              <a:defRPr/>
            </a:pPr>
            <a:endParaRPr lang="en-US" baseline="30000" dirty="0">
              <a:ea typeface="+mn-ea"/>
              <a:cs typeface="+mn-cs"/>
            </a:endParaRPr>
          </a:p>
          <a:p>
            <a:pPr eaLnBrk="1" fontAlgn="auto" hangingPunct="1">
              <a:spcAft>
                <a:spcPts val="0"/>
              </a:spcAft>
              <a:buFont typeface="Arial"/>
              <a:buChar char="•"/>
              <a:defRPr/>
            </a:pPr>
            <a:r>
              <a:rPr lang="en-US" baseline="30000" dirty="0">
                <a:ea typeface="+mn-ea"/>
                <a:cs typeface="+mn-cs"/>
              </a:rPr>
              <a:t>France hosted the 1992 Winter Paralympics. </a:t>
            </a:r>
          </a:p>
          <a:p>
            <a:pPr eaLnBrk="1" fontAlgn="auto" hangingPunct="1">
              <a:spcAft>
                <a:spcPts val="0"/>
              </a:spcAft>
              <a:buFont typeface="Arial"/>
              <a:buChar char="•"/>
              <a:defRPr/>
            </a:pPr>
            <a:endParaRPr lang="en-US" baseline="30000" dirty="0">
              <a:ea typeface="+mn-ea"/>
              <a:cs typeface="+mn-cs"/>
            </a:endParaRPr>
          </a:p>
          <a:p>
            <a:pPr eaLnBrk="1" fontAlgn="auto" hangingPunct="1">
              <a:spcAft>
                <a:spcPts val="0"/>
              </a:spcAft>
              <a:buFont typeface="Arial"/>
              <a:buChar char="•"/>
              <a:defRPr/>
            </a:pPr>
            <a:r>
              <a:rPr lang="en-US" baseline="30000" dirty="0">
                <a:ea typeface="+mn-ea"/>
                <a:cs typeface="+mn-cs"/>
              </a:rPr>
              <a:t>French athletes have been very successful at the Paralympic Games, placing sixth in the all-time Paralympic medal table.</a:t>
            </a:r>
          </a:p>
        </p:txBody>
      </p:sp>
      <p:pic>
        <p:nvPicPr>
          <p:cNvPr id="16387" name="Picture 3" descr="badminton cover illustration with plain background copy.jpg">
            <a:extLst>
              <a:ext uri="{FF2B5EF4-FFF2-40B4-BE49-F238E27FC236}">
                <a16:creationId xmlns:a16="http://schemas.microsoft.com/office/drawing/2014/main" id="{B63D586A-D999-8F45-977D-0E6FBAF4A131}"/>
              </a:ext>
            </a:extLst>
          </p:cNvPr>
          <p:cNvPicPr>
            <a:picLocks noChangeAspect="1"/>
          </p:cNvPicPr>
          <p:nvPr/>
        </p:nvPicPr>
        <p:blipFill>
          <a:blip r:embed="rId2">
            <a:extLst>
              <a:ext uri="{28A0092B-C50C-407E-A947-70E740481C1C}">
                <a14:useLocalDpi xmlns:a14="http://schemas.microsoft.com/office/drawing/2010/main" val="0"/>
              </a:ext>
            </a:extLst>
          </a:blip>
          <a:srcRect l="5775" r="3453"/>
          <a:stretch>
            <a:fillRect/>
          </a:stretch>
        </p:blipFill>
        <p:spPr bwMode="auto">
          <a:xfrm>
            <a:off x="5154613" y="1600200"/>
            <a:ext cx="3413125" cy="358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4">
            <a:extLst>
              <a:ext uri="{FF2B5EF4-FFF2-40B4-BE49-F238E27FC236}">
                <a16:creationId xmlns:a16="http://schemas.microsoft.com/office/drawing/2014/main" id="{D503D2EC-38CB-3C47-A05C-BE93152FBFBB}"/>
              </a:ext>
            </a:extLst>
          </p:cNvPr>
          <p:cNvSpPr>
            <a:spLocks noGrp="1"/>
          </p:cNvSpPr>
          <p:nvPr>
            <p:ph type="ctrTitle"/>
          </p:nvPr>
        </p:nvSpPr>
        <p:spPr/>
        <p:txBody>
          <a:bodyPr/>
          <a:lstStyle/>
          <a:p>
            <a:pPr eaLnBrk="1" hangingPunct="1"/>
            <a:r>
              <a:rPr lang="en-US" altLang="en-US" b="1">
                <a:ea typeface="ヒラギノ角ゴ Pro W3" panose="020B0300000000000000" pitchFamily="34" charset="-128"/>
              </a:rPr>
              <a:t>Les 33 Sports Olympiques</a:t>
            </a:r>
          </a:p>
        </p:txBody>
      </p:sp>
      <p:sp>
        <p:nvSpPr>
          <p:cNvPr id="17410" name="Subtitle 5">
            <a:extLst>
              <a:ext uri="{FF2B5EF4-FFF2-40B4-BE49-F238E27FC236}">
                <a16:creationId xmlns:a16="http://schemas.microsoft.com/office/drawing/2014/main" id="{2AC94F43-1D4A-5E4C-923B-E8145A0E56A1}"/>
              </a:ext>
            </a:extLst>
          </p:cNvPr>
          <p:cNvSpPr>
            <a:spLocks noGrp="1"/>
          </p:cNvSpPr>
          <p:nvPr>
            <p:ph type="subTitle" idx="1"/>
          </p:nvPr>
        </p:nvSpPr>
        <p:spPr/>
        <p:txBody>
          <a:bodyPr/>
          <a:lstStyle/>
          <a:p>
            <a:pPr eaLnBrk="1" hangingPunct="1"/>
            <a:r>
              <a:rPr lang="en-US" altLang="en-US">
                <a:solidFill>
                  <a:srgbClr val="0000FF"/>
                </a:solidFill>
                <a:ea typeface="ヒラギノ角ゴ Pro W3" panose="020B0300000000000000" pitchFamily="34" charset="-128"/>
              </a:rPr>
              <a:t>Blue = masculine word</a:t>
            </a:r>
          </a:p>
          <a:p>
            <a:pPr eaLnBrk="1" hangingPunct="1"/>
            <a:r>
              <a:rPr lang="en-US" altLang="en-US">
                <a:solidFill>
                  <a:srgbClr val="FF0000"/>
                </a:solidFill>
                <a:ea typeface="ヒラギノ角ゴ Pro W3" panose="020B0300000000000000" pitchFamily="34" charset="-128"/>
              </a:rPr>
              <a:t>Red = feminine word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3">
            <a:extLst>
              <a:ext uri="{FF2B5EF4-FFF2-40B4-BE49-F238E27FC236}">
                <a16:creationId xmlns:a16="http://schemas.microsoft.com/office/drawing/2014/main" id="{02894D85-058C-DE4A-9355-F8F9B53781ED}"/>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18434" name="Text Placeholder 5">
            <a:extLst>
              <a:ext uri="{FF2B5EF4-FFF2-40B4-BE49-F238E27FC236}">
                <a16:creationId xmlns:a16="http://schemas.microsoft.com/office/drawing/2014/main" id="{40E505C1-6932-474E-8E04-047A2A727A1F}"/>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l’athlétisme</a:t>
            </a:r>
          </a:p>
        </p:txBody>
      </p:sp>
      <p:pic>
        <p:nvPicPr>
          <p:cNvPr id="18435" name="Picture Placeholder 7" descr="athletics.jpg">
            <a:extLst>
              <a:ext uri="{FF2B5EF4-FFF2-40B4-BE49-F238E27FC236}">
                <a16:creationId xmlns:a16="http://schemas.microsoft.com/office/drawing/2014/main" id="{56AD0990-EDE9-E64F-A45C-6E1B29F6D049}"/>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38005" r="-38005"/>
          <a:stretch>
            <a:fillRect/>
          </a:stretch>
        </p:blip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a:extLst>
              <a:ext uri="{FF2B5EF4-FFF2-40B4-BE49-F238E27FC236}">
                <a16:creationId xmlns:a16="http://schemas.microsoft.com/office/drawing/2014/main" id="{B8A9B2A8-2944-5A4B-A052-94AC9235BB2B}"/>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19458" name="Text Placeholder 3">
            <a:extLst>
              <a:ext uri="{FF2B5EF4-FFF2-40B4-BE49-F238E27FC236}">
                <a16:creationId xmlns:a16="http://schemas.microsoft.com/office/drawing/2014/main" id="{7056BFE7-AC2C-CA4F-963D-491443A069F4}"/>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l’aviron</a:t>
            </a:r>
          </a:p>
          <a:p>
            <a:pPr eaLnBrk="1" hangingPunct="1"/>
            <a:endParaRPr lang="en-US" altLang="en-US">
              <a:ea typeface="ヒラギノ角ゴ Pro W3" panose="020B0300000000000000" pitchFamily="34" charset="-128"/>
            </a:endParaRPr>
          </a:p>
        </p:txBody>
      </p:sp>
      <p:pic>
        <p:nvPicPr>
          <p:cNvPr id="19459" name="Picture Placeholder 6" descr="rowing.jpg">
            <a:extLst>
              <a:ext uri="{FF2B5EF4-FFF2-40B4-BE49-F238E27FC236}">
                <a16:creationId xmlns:a16="http://schemas.microsoft.com/office/drawing/2014/main" id="{A714CC25-51A1-2E46-ACB7-842FB1CCD515}"/>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38626" b="-38626"/>
          <a:stretch>
            <a:fillRect/>
          </a:stretch>
        </p:blip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a16="http://schemas.microsoft.com/office/drawing/2014/main" id="{42471597-C359-F342-B590-0145DFA498DA}"/>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20482" name="Text Placeholder 3">
            <a:extLst>
              <a:ext uri="{FF2B5EF4-FFF2-40B4-BE49-F238E27FC236}">
                <a16:creationId xmlns:a16="http://schemas.microsoft.com/office/drawing/2014/main" id="{4FA79A40-A19E-DB43-9636-7D468D8699A1}"/>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badminton</a:t>
            </a:r>
          </a:p>
        </p:txBody>
      </p:sp>
      <p:pic>
        <p:nvPicPr>
          <p:cNvPr id="20483" name="Picture Placeholder 6" descr="badminton.jpg">
            <a:extLst>
              <a:ext uri="{FF2B5EF4-FFF2-40B4-BE49-F238E27FC236}">
                <a16:creationId xmlns:a16="http://schemas.microsoft.com/office/drawing/2014/main" id="{9EDE1873-7602-124E-AE94-4DB07B0A4097}"/>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5167" r="-5167"/>
          <a:stretch>
            <a:fillRect/>
          </a:stretch>
        </p:blip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a:extLst>
              <a:ext uri="{FF2B5EF4-FFF2-40B4-BE49-F238E27FC236}">
                <a16:creationId xmlns:a16="http://schemas.microsoft.com/office/drawing/2014/main" id="{597CE0D7-4E71-094F-B13A-DA3D099F8A3E}"/>
              </a:ext>
            </a:extLst>
          </p:cNvPr>
          <p:cNvSpPr>
            <a:spLocks noGrp="1"/>
          </p:cNvSpPr>
          <p:nvPr>
            <p:ph type="title"/>
          </p:nvPr>
        </p:nvSpPr>
        <p:spPr/>
        <p:txBody>
          <a:bodyPr/>
          <a:lstStyle/>
          <a:p>
            <a:pPr eaLnBrk="1" hangingPunct="1"/>
            <a:endParaRPr lang="en-US" altLang="en-US">
              <a:ea typeface="ヒラギノ角ゴ Pro W3" panose="020B0300000000000000" pitchFamily="34" charset="-128"/>
            </a:endParaRPr>
          </a:p>
        </p:txBody>
      </p:sp>
      <p:sp>
        <p:nvSpPr>
          <p:cNvPr id="21506" name="Text Placeholder 3">
            <a:extLst>
              <a:ext uri="{FF2B5EF4-FFF2-40B4-BE49-F238E27FC236}">
                <a16:creationId xmlns:a16="http://schemas.microsoft.com/office/drawing/2014/main" id="{D7113E28-7CBB-7142-9844-FD206678D768}"/>
              </a:ext>
            </a:extLst>
          </p:cNvPr>
          <p:cNvSpPr>
            <a:spLocks noGrp="1"/>
          </p:cNvSpPr>
          <p:nvPr>
            <p:ph type="body" sz="half" idx="2"/>
          </p:nvPr>
        </p:nvSpPr>
        <p:spPr/>
        <p:txBody>
          <a:bodyPr/>
          <a:lstStyle/>
          <a:p>
            <a:pPr algn="ctr" eaLnBrk="1" hangingPunct="1"/>
            <a:r>
              <a:rPr lang="en-US" altLang="en-US" sz="3600">
                <a:solidFill>
                  <a:srgbClr val="0000FF"/>
                </a:solidFill>
                <a:ea typeface="ヒラギノ角ゴ Pro W3" panose="020B0300000000000000" pitchFamily="34" charset="-128"/>
              </a:rPr>
              <a:t>le baseball (le softball)</a:t>
            </a:r>
          </a:p>
        </p:txBody>
      </p:sp>
      <p:pic>
        <p:nvPicPr>
          <p:cNvPr id="21507" name="Picture 3" descr="A drawing of a person&#10;&#10;Description automatically generated">
            <a:extLst>
              <a:ext uri="{FF2B5EF4-FFF2-40B4-BE49-F238E27FC236}">
                <a16:creationId xmlns:a16="http://schemas.microsoft.com/office/drawing/2014/main" id="{C2F98685-845E-3744-8CFF-619FFE1301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6463" y="869950"/>
            <a:ext cx="4932362" cy="427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686</TotalTime>
  <Words>491</Words>
  <Application>Microsoft Macintosh PowerPoint</Application>
  <PresentationFormat>On-screen Show (4:3)</PresentationFormat>
  <Paragraphs>70</Paragraphs>
  <Slides>39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ヒラギノ角ゴ Pro W3</vt:lpstr>
      <vt:lpstr>Calibri</vt:lpstr>
      <vt:lpstr>ＭＳ Ｐゴシック</vt:lpstr>
      <vt:lpstr>Office Theme</vt:lpstr>
      <vt:lpstr>France at the Olympics</vt:lpstr>
      <vt:lpstr>Olympics held in France</vt:lpstr>
      <vt:lpstr>French Olympic medals</vt:lpstr>
      <vt:lpstr>France at the Paralympics</vt:lpstr>
      <vt:lpstr>Les 33 Sports Olympiques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 French through the Tokyo Olympics 2021</vt:lpstr>
    </vt:vector>
  </TitlesOfParts>
  <Company>Brilliant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Priscilla Hannaford</dc:creator>
  <cp:lastModifiedBy>Alison Marshall</cp:lastModifiedBy>
  <cp:revision>34</cp:revision>
  <cp:lastPrinted>2012-05-10T13:10:00Z</cp:lastPrinted>
  <dcterms:created xsi:type="dcterms:W3CDTF">2012-05-09T19:23:39Z</dcterms:created>
  <dcterms:modified xsi:type="dcterms:W3CDTF">2021-06-22T14:46:45Z</dcterms:modified>
</cp:coreProperties>
</file>