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53D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36" y="10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5341C-75C2-4A5B-A8E6-D61C57E199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B29A2C-9326-4862-B8C8-D415D1CC61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8D71AF-2D25-49FA-82ED-668C90023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77BAF-3017-408F-A85E-AC6A37566F17}" type="datetimeFigureOut">
              <a:rPr lang="en-GB"/>
              <a:pPr>
                <a:defRPr/>
              </a:pPr>
              <a:t>07/11/2018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3A9E30-EE75-48D1-8B3A-4671AFCA0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657A2F-2009-4FFE-BFEB-DE23CECF9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F05E1-2550-42CF-B626-5DE4622D0A0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635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A3541-A888-4E0B-9A4B-8ECA91BD0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0589E6-8FCE-4BD0-97BF-7D9FF2223A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99D869-1BAF-4E80-AF5E-663D6D1F7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EA51C2-6FAA-4942-8101-E7910486D05D}" type="datetimeFigureOut">
              <a:rPr lang="en-GB"/>
              <a:pPr>
                <a:defRPr/>
              </a:pPr>
              <a:t>07/11/2018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A45A40-C150-4412-A693-C3483515E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1ED653-36D6-4BBA-BC75-C1E19E092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CE6EEA-17CC-421C-9E93-4E01412F463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918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5BD042-F04D-44C1-836E-763AC27E5D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B2B54E-6CBA-43D8-A9AD-579E04F455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A6D296-A599-46BD-AE10-3DC249E98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2095F-98DC-47F0-8A6C-0DB7E8DB34F5}" type="datetimeFigureOut">
              <a:rPr lang="en-GB"/>
              <a:pPr>
                <a:defRPr/>
              </a:pPr>
              <a:t>07/11/2018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F33A50-DE70-4F9A-A736-0B0924E9F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24E2F-87F3-4BFF-8E97-5AABB6F03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292C35-E72C-4238-B0F3-FDF394AA889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653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F7998-7456-474D-8FDE-EC2BAAFC7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66849D-212F-41DD-BE75-D6C30C9CD8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6C43D9-9059-43FA-9B3A-E8A46E235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5F7A5C-79B8-4207-A0DB-C49367232122}" type="datetimeFigureOut">
              <a:rPr lang="en-GB"/>
              <a:pPr>
                <a:defRPr/>
              </a:pPr>
              <a:t>07/11/2018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D0C8F1-6D99-476B-AE2B-A44272CCE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AE63A9-9258-4BCA-85AC-0AF363720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C46BF-8AE5-45ED-81FB-D57B392534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9968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DB035-90C5-4335-894E-A842F6E74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A9EF19-EF61-4366-8B31-C7BDDB5CD5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262151-C951-44C8-A7A9-44C6B2992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C1F631-6C08-44ED-BB67-FCF5D5EFA695}" type="datetimeFigureOut">
              <a:rPr lang="en-GB"/>
              <a:pPr>
                <a:defRPr/>
              </a:pPr>
              <a:t>07/11/2018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851722-49FE-4D25-BED5-AA17BB464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422581-92FD-4282-9CD8-53DF7BB01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13B95-FDC9-4A14-BF79-31F3671EDE3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876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DFF40-E5F4-42AA-AD3E-799B9F876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503C2E-B111-49BD-A056-C0E1FC7FE6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A4CFC0-B3FC-4B18-8D9F-2DF9DA8067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D99F53D-B945-4BD8-964E-ADA9063BB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2C3608-5521-4C91-9124-D75920D307E1}" type="datetimeFigureOut">
              <a:rPr lang="en-GB"/>
              <a:pPr>
                <a:defRPr/>
              </a:pPr>
              <a:t>07/11/2018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EE4DEEA-0269-49BC-9635-BF8C0391C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33FE7E0-F679-4DA4-8373-E35AAAE02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82BBD-EFCA-4EE2-8934-E1820E3292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7620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1D878-211E-441E-A267-F44E857F9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96B68B-9823-4DF9-B641-D9D9CA1B8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17F673-4DC2-441F-8B8A-7AFE97C669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8E30A6-262A-4BB4-A967-3F76CD3F4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35FBB0-E3FD-44B9-BD7F-350C0D9840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89931ED-F44F-46D9-90C2-1790EF71D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979F3-8DDC-40C8-BA7B-564092279694}" type="datetimeFigureOut">
              <a:rPr lang="en-GB"/>
              <a:pPr>
                <a:defRPr/>
              </a:pPr>
              <a:t>07/11/2018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F565BED-308F-436C-8324-AAA1A55C3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EFDA6D3-2C02-482F-9BCA-876E460D0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20CA12-DF54-4749-98DA-1367457F88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251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698A6-C976-406E-B210-82F57EC7A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D77BCF4-3139-465B-8E9D-2CB16928C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9E14C-9314-4D30-AB7A-4007FE75CC20}" type="datetimeFigureOut">
              <a:rPr lang="en-GB"/>
              <a:pPr>
                <a:defRPr/>
              </a:pPr>
              <a:t>07/11/2018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65B697B-8638-4591-B769-02653DD3E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CE47FC3-5873-4D71-B8A8-E349212A6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5FEB7-E3A2-4799-82EF-33A8CFE1EEC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8115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87F7379-3D6C-4647-A4C5-40E941F3F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6B64E-2167-4B6F-8CC2-7E83C4D08AFE}" type="datetimeFigureOut">
              <a:rPr lang="en-GB"/>
              <a:pPr>
                <a:defRPr/>
              </a:pPr>
              <a:t>07/11/2018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A33FBD7-92B0-46AC-9031-0EF0B591A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226FA2D-6CB4-4B83-82C2-B3FD28F66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EC883-99B2-4D25-8BAE-E52B2780A6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760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83DCC-AACA-4D61-8DA8-DBC1B76A1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B70A4-18B6-4737-9038-DF481DF636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65F6A5-6336-4311-9D6F-329073F6FE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491BC50-159A-4695-B5E2-ADB3F9EC2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E6853-D03E-446A-87FB-8664417E1C89}" type="datetimeFigureOut">
              <a:rPr lang="en-GB"/>
              <a:pPr>
                <a:defRPr/>
              </a:pPr>
              <a:t>07/11/2018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EF37408-E479-4F9E-9F22-AB2318E6D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0677CA2-FCBA-43DF-870B-FAA12D8BA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B24F45-6427-4874-86F1-E0047735E7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026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C558D-E69F-42DF-97A3-556E7A0AC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78F99C-0B81-457C-B06C-F6FB1D7B11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D3BC23-38BC-4C45-B29A-B3E0F691DA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B60B503-4107-4A32-8825-05D65C080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4D79E-65E9-4C15-A3F6-CC1BA7B0ADCF}" type="datetimeFigureOut">
              <a:rPr lang="en-GB"/>
              <a:pPr>
                <a:defRPr/>
              </a:pPr>
              <a:t>07/11/2018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0AEC352-1362-460E-88AD-88DCB76DF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C7C8CCB-3E72-47EE-A3AB-03EA04E63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AEF0F6-3D04-46A7-A0EC-A08CC264DB9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5231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F2BB50B-5935-4A32-9A34-B01800C59C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DEA9B7B-7EBE-44DB-A6E9-FD34473503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0F1075-18D2-4972-AB77-01551B22E0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1E03482-69D1-444C-8612-8C90599567DF}" type="datetimeFigureOut">
              <a:rPr lang="en-GB"/>
              <a:pPr>
                <a:defRPr/>
              </a:pPr>
              <a:t>07/11/2018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004AD8-B6AB-49F0-BB86-028ED3D966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04CFE7-13B6-40EF-89E7-728AFA19AD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E59A436-140A-4EDF-8551-1228D2F9702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slide" Target="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8823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02E6CC10-78DB-4458-857D-92AECA2AFB3F}"/>
              </a:ext>
            </a:extLst>
          </p:cNvPr>
          <p:cNvSpPr/>
          <p:nvPr/>
        </p:nvSpPr>
        <p:spPr>
          <a:xfrm>
            <a:off x="0" y="0"/>
            <a:ext cx="1225826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3743BBB2-FCA2-47A0-A447-0A20B6DC0558}"/>
              </a:ext>
            </a:extLst>
          </p:cNvPr>
          <p:cNvSpPr/>
          <p:nvPr/>
        </p:nvSpPr>
        <p:spPr>
          <a:xfrm>
            <a:off x="2427703" y="2843213"/>
            <a:ext cx="2645785" cy="644525"/>
          </a:xfrm>
          <a:prstGeom prst="round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2055" name="Picture 50">
            <a:extLst>
              <a:ext uri="{FF2B5EF4-FFF2-40B4-BE49-F238E27FC236}">
                <a16:creationId xmlns:a16="http://schemas.microsoft.com/office/drawing/2014/main" id="{7EB2E432-2110-4EE6-9038-AED856761C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2488" y="2754313"/>
            <a:ext cx="928688" cy="80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" name="Rectangle 48">
            <a:extLst>
              <a:ext uri="{FF2B5EF4-FFF2-40B4-BE49-F238E27FC236}">
                <a16:creationId xmlns:a16="http://schemas.microsoft.com/office/drawing/2014/main" id="{0F7C76FB-3003-4C84-BB8B-26F7990A962B}"/>
              </a:ext>
            </a:extLst>
          </p:cNvPr>
          <p:cNvSpPr/>
          <p:nvPr/>
        </p:nvSpPr>
        <p:spPr>
          <a:xfrm>
            <a:off x="10939464" y="2654779"/>
            <a:ext cx="1055687" cy="9286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2059" name="Picture 11">
            <a:extLst>
              <a:ext uri="{FF2B5EF4-FFF2-40B4-BE49-F238E27FC236}">
                <a16:creationId xmlns:a16="http://schemas.microsoft.com/office/drawing/2014/main" id="{9299DE16-BA57-486C-AF7F-814B7B37DE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5575" y="152683"/>
            <a:ext cx="2120900" cy="2096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4452BA07-A9FC-4C31-844D-0C572300DD65}"/>
              </a:ext>
            </a:extLst>
          </p:cNvPr>
          <p:cNvSpPr/>
          <p:nvPr/>
        </p:nvSpPr>
        <p:spPr>
          <a:xfrm>
            <a:off x="2651125" y="3924000"/>
            <a:ext cx="2133600" cy="3952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Il</a:t>
            </a:r>
          </a:p>
        </p:txBody>
      </p:sp>
      <p:sp>
        <p:nvSpPr>
          <p:cNvPr id="2066" name="TextBox 1">
            <a:extLst>
              <a:ext uri="{FF2B5EF4-FFF2-40B4-BE49-F238E27FC236}">
                <a16:creationId xmlns:a16="http://schemas.microsoft.com/office/drawing/2014/main" id="{A3A0E51F-280A-48B0-A0C5-809B22082A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7864" y="2932112"/>
            <a:ext cx="64114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s-ES" alt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08346BC2-DBB6-4392-80D7-9D96B8660C98}"/>
              </a:ext>
            </a:extLst>
          </p:cNvPr>
          <p:cNvSpPr/>
          <p:nvPr/>
        </p:nvSpPr>
        <p:spPr>
          <a:xfrm>
            <a:off x="6410036" y="2843213"/>
            <a:ext cx="2863273" cy="644525"/>
          </a:xfrm>
          <a:prstGeom prst="round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070" name="TextBox 24">
            <a:extLst>
              <a:ext uri="{FF2B5EF4-FFF2-40B4-BE49-F238E27FC236}">
                <a16:creationId xmlns:a16="http://schemas.microsoft.com/office/drawing/2014/main" id="{89AECAFE-4AA8-4C9E-AA94-1B066808EE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964" y="1345845"/>
            <a:ext cx="7429974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Make as many sentences as you can.</a:t>
            </a:r>
          </a:p>
        </p:txBody>
      </p:sp>
      <p:sp>
        <p:nvSpPr>
          <p:cNvPr id="2071" name="TextBox 25">
            <a:extLst>
              <a:ext uri="{FF2B5EF4-FFF2-40B4-BE49-F238E27FC236}">
                <a16:creationId xmlns:a16="http://schemas.microsoft.com/office/drawing/2014/main" id="{2B1488EF-0E4F-436F-AE56-8C80EA3EEC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963" y="257175"/>
            <a:ext cx="9210675" cy="584775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fr-FR" alt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Unité 6 – Beaucoup de bonbons</a:t>
            </a:r>
          </a:p>
        </p:txBody>
      </p:sp>
      <p:sp>
        <p:nvSpPr>
          <p:cNvPr id="2072" name="TextBox 26">
            <a:hlinkClick r:id="rId4" action="ppaction://hlinksldjump"/>
            <a:extLst>
              <a:ext uri="{FF2B5EF4-FFF2-40B4-BE49-F238E27FC236}">
                <a16:creationId xmlns:a16="http://schemas.microsoft.com/office/drawing/2014/main" id="{9BF3403B-2AC0-4D51-B445-3CE1A5F97EF3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325438" y="6010275"/>
            <a:ext cx="1092200" cy="64611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/>
              <a:t>Reset</a:t>
            </a:r>
          </a:p>
          <a:p>
            <a:pPr eaLnBrk="1" hangingPunct="1"/>
            <a:r>
              <a:rPr lang="en-GB" altLang="en-US"/>
              <a:t>question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00B1B58-4619-488E-9E6A-6F42B314A9BA}"/>
              </a:ext>
            </a:extLst>
          </p:cNvPr>
          <p:cNvSpPr/>
          <p:nvPr/>
        </p:nvSpPr>
        <p:spPr>
          <a:xfrm>
            <a:off x="5767596" y="3941599"/>
            <a:ext cx="2286000" cy="39528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un frère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BC69601-5DDB-4980-8215-5D85C5EE617B}"/>
              </a:ext>
            </a:extLst>
          </p:cNvPr>
          <p:cNvSpPr/>
          <p:nvPr/>
        </p:nvSpPr>
        <p:spPr>
          <a:xfrm>
            <a:off x="8792894" y="3941599"/>
            <a:ext cx="2286000" cy="39528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trois biscuits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87A7C54-422C-46DB-8F71-DF8DB931807A}"/>
              </a:ext>
            </a:extLst>
          </p:cNvPr>
          <p:cNvSpPr/>
          <p:nvPr/>
        </p:nvSpPr>
        <p:spPr>
          <a:xfrm>
            <a:off x="5769334" y="4395199"/>
            <a:ext cx="2286000" cy="39528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une sœur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641AA9F-1F1C-45E6-BB41-91805F73E9EE}"/>
              </a:ext>
            </a:extLst>
          </p:cNvPr>
          <p:cNvSpPr/>
          <p:nvPr/>
        </p:nvSpPr>
        <p:spPr>
          <a:xfrm>
            <a:off x="5767596" y="4852399"/>
            <a:ext cx="2286000" cy="39528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>
                <a:latin typeface="Arial" panose="020B0604020202020204" pitchFamily="34" charset="0"/>
                <a:cs typeface="Arial" panose="020B0604020202020204" pitchFamily="34" charset="0"/>
              </a:rPr>
              <a:t>deux frères</a:t>
            </a:r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7C55461-8EC6-466F-B441-646ABAF32516}"/>
              </a:ext>
            </a:extLst>
          </p:cNvPr>
          <p:cNvSpPr/>
          <p:nvPr/>
        </p:nvSpPr>
        <p:spPr>
          <a:xfrm>
            <a:off x="5767596" y="5309599"/>
            <a:ext cx="2286000" cy="39528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un bonbon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B2C6F0ED-23E9-4E51-A976-2DBEF1308A85}"/>
              </a:ext>
            </a:extLst>
          </p:cNvPr>
          <p:cNvSpPr/>
          <p:nvPr/>
        </p:nvSpPr>
        <p:spPr>
          <a:xfrm>
            <a:off x="5767596" y="5766799"/>
            <a:ext cx="2286000" cy="39528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un crocodile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D8F55B7-7479-4B78-BFC5-B3F215E23A17}"/>
              </a:ext>
            </a:extLst>
          </p:cNvPr>
          <p:cNvSpPr/>
          <p:nvPr/>
        </p:nvSpPr>
        <p:spPr>
          <a:xfrm>
            <a:off x="8792894" y="4395199"/>
            <a:ext cx="2286000" cy="39528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dix ans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CB3C691E-A9ED-4A25-8E86-F64848FCB01F}"/>
              </a:ext>
            </a:extLst>
          </p:cNvPr>
          <p:cNvSpPr/>
          <p:nvPr/>
        </p:nvSpPr>
        <p:spPr>
          <a:xfrm>
            <a:off x="8792894" y="4854775"/>
            <a:ext cx="2286000" cy="39528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six ans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9C73FC6-C267-4BE8-941B-B0109763199E}"/>
              </a:ext>
            </a:extLst>
          </p:cNvPr>
          <p:cNvSpPr/>
          <p:nvPr/>
        </p:nvSpPr>
        <p:spPr>
          <a:xfrm>
            <a:off x="8792894" y="5309599"/>
            <a:ext cx="2286000" cy="39528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vingt ans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579D9FA-E312-4B26-9C99-69B718963DED}"/>
              </a:ext>
            </a:extLst>
          </p:cNvPr>
          <p:cNvSpPr/>
          <p:nvPr/>
        </p:nvSpPr>
        <p:spPr>
          <a:xfrm>
            <a:off x="5653332" y="3825564"/>
            <a:ext cx="5760000" cy="2555571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CF28FF8-25C4-4E10-A021-9FF392414115}"/>
              </a:ext>
            </a:extLst>
          </p:cNvPr>
          <p:cNvSpPr/>
          <p:nvPr/>
        </p:nvSpPr>
        <p:spPr>
          <a:xfrm>
            <a:off x="2651125" y="4377600"/>
            <a:ext cx="2133600" cy="3952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Elle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173BDDB-DAD8-491A-81F9-FA95EFA00410}"/>
              </a:ext>
            </a:extLst>
          </p:cNvPr>
          <p:cNvSpPr/>
          <p:nvPr/>
        </p:nvSpPr>
        <p:spPr>
          <a:xfrm>
            <a:off x="2651125" y="4834800"/>
            <a:ext cx="2133600" cy="3952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Luc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450C057-3739-442B-897C-72B8FF1D2409}"/>
              </a:ext>
            </a:extLst>
          </p:cNvPr>
          <p:cNvSpPr/>
          <p:nvPr/>
        </p:nvSpPr>
        <p:spPr>
          <a:xfrm>
            <a:off x="2651125" y="5292000"/>
            <a:ext cx="2133600" cy="3952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Sophie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49D51EC-4417-4295-9679-1497BCF2C22A}"/>
              </a:ext>
            </a:extLst>
          </p:cNvPr>
          <p:cNvSpPr/>
          <p:nvPr/>
        </p:nvSpPr>
        <p:spPr>
          <a:xfrm>
            <a:off x="2651125" y="5749200"/>
            <a:ext cx="2133600" cy="3952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Ma sœur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3D72E84-A49E-490A-8653-6EFB1E9379BD}"/>
              </a:ext>
            </a:extLst>
          </p:cNvPr>
          <p:cNvSpPr/>
          <p:nvPr/>
        </p:nvSpPr>
        <p:spPr>
          <a:xfrm>
            <a:off x="2651125" y="6207605"/>
            <a:ext cx="2133600" cy="3952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Mon frère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47B9BC5-2EF5-49E1-A732-D4B465070E57}"/>
              </a:ext>
            </a:extLst>
          </p:cNvPr>
          <p:cNvSpPr/>
          <p:nvPr/>
        </p:nvSpPr>
        <p:spPr>
          <a:xfrm>
            <a:off x="2388677" y="3809410"/>
            <a:ext cx="2639621" cy="3044859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 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C6E3C7F-2764-415A-ABEE-2BA9486459E0}"/>
              </a:ext>
            </a:extLst>
          </p:cNvPr>
          <p:cNvSpPr/>
          <p:nvPr/>
        </p:nvSpPr>
        <p:spPr>
          <a:xfrm>
            <a:off x="10885489" y="2604268"/>
            <a:ext cx="1055687" cy="9286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7" name="TextBox 1">
            <a:extLst>
              <a:ext uri="{FF2B5EF4-FFF2-40B4-BE49-F238E27FC236}">
                <a16:creationId xmlns:a16="http://schemas.microsoft.com/office/drawing/2014/main" id="{59BC2ABA-D25F-4E30-9950-F04E592EBF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09042" y="2994991"/>
            <a:ext cx="145774" cy="468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fr-FR" alt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</p:cSld>
  <p:clrMapOvr>
    <a:masterClrMapping/>
  </p:clrMapOvr>
  <p:transition spd="slow" advClick="0">
    <p:circl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-2.22222E-6 L 0.00117 -0.27338 " pathEditMode="fixed" rAng="0" ptsTypes="AA">
                                      <p:cBhvr>
                                        <p:cTn id="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363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17 -0.27338 L 2.08333E-6 3.33333E-6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1338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grpId="1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4 -0.47037 L 3.33333E-6 3.7037E-6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" y="23519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1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 nodeType="clickPar">
                      <p:stCondLst>
                        <p:cond delay="0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2.22222E-6 L 0.00104 -0.47616 " pathEditMode="fixed" rAng="0" ptsTypes="AA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4236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17 -0.47338 L 2.08333E-6 3.7037E-6 " pathEditMode="relative" rAng="0" ptsTypes="AA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" y="23542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1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 nodeType="clickPar">
                      <p:stCondLst>
                        <p:cond delay="0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-3.33333E-6 L 0.00117 -0.14005 " pathEditMode="relative" rAng="0" ptsTypes="AA">
                                      <p:cBhvr>
                                        <p:cTn id="5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-6736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17 -0.14005 L 2.08333E-6 -3.33333E-6 " pathEditMode="relative" rAng="0" ptsTypes="AA">
                                      <p:cBhvr>
                                        <p:cTn id="6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6713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 nodeType="clickPar">
                      <p:stCondLst>
                        <p:cond delay="0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1.11022E-16 L 0.00117 -0.20672 " pathEditMode="relative" rAng="0" ptsTypes="AA">
                                      <p:cBhvr>
                                        <p:cTn id="7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-10069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17 -0.20672 L 2.08333E-6 1.11022E-16 " pathEditMode="relative" rAng="0" ptsTypes="AA">
                                      <p:cBhvr>
                                        <p:cTn id="8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10046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 nodeType="clickPar">
                      <p:stCondLst>
                        <p:cond delay="0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-3.33333E-6 L 0.00117 -0.34004 " pathEditMode="relative" rAng="0" ptsTypes="AA">
                                      <p:cBhvr>
                                        <p:cTn id="9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-16991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17 -0.34004 L 4.16667E-7 4.44444E-6 " pathEditMode="relative" rAng="0" ptsTypes="AA">
                                      <p:cBhvr>
                                        <p:cTn id="10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18426"/>
                                    </p:animMotion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1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09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0" fill="hold" nodeType="clickPar">
                      <p:stCondLst>
                        <p:cond delay="0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1.11022E-16 L 0.00117 -0.40671 " pathEditMode="relative" rAng="0" ptsTypes="AA">
                                      <p:cBhvr>
                                        <p:cTn id="1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-20185"/>
                                    </p:animMotion>
                                  </p:childTnLst>
                                </p:cTn>
                              </p:par>
                              <p:par>
                                <p:cTn id="11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17 -0.40671 L 4.16667E-7 -4.81481E-6 " pathEditMode="relative" rAng="0" ptsTypes="AA">
                                      <p:cBhvr>
                                        <p:cTn id="12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20139"/>
                                    </p:animMotion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30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1" fill="hold" nodeType="clickPar">
                      <p:stCondLst>
                        <p:cond delay="0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-3.33333E-6 L 0.07552 -0.27384 " pathEditMode="fixed" rAng="0" ptsTypes="AA">
                                      <p:cBhvr>
                                        <p:cTn id="13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67" y="-14792"/>
                                    </p:animMotion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552 -0.27384 L -3.75E-6 -2.59259E-6 " pathEditMode="relative" rAng="0" ptsTypes="AA">
                                      <p:cBhvr>
                                        <p:cTn id="14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80" y="14005"/>
                                    </p:animMotion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xit" presetSubtype="0" fill="hold" grpId="1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51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2" fill="hold" nodeType="clickPar">
                      <p:stCondLst>
                        <p:cond delay="0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-0.00208 L 0.07552 -0.13889 " pathEditMode="relative" rAng="0" ptsTypes="AA">
                                      <p:cBhvr>
                                        <p:cTn id="15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76" y="-6852"/>
                                    </p:animMotion>
                                  </p:childTnLst>
                                </p:cTn>
                              </p:par>
                              <p:par>
                                <p:cTn id="15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0" presetClass="entr" presetSubtype="0" fill="hold" grpId="1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552 -0.14097 L -3.95833E-6 -0.00208 " pathEditMode="relative" rAng="0" ptsTypes="AA">
                                      <p:cBhvr>
                                        <p:cTn id="16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67" y="7546"/>
                                    </p:animMotion>
                                  </p:childTnLst>
                                </p:cTn>
                              </p:par>
                              <p:par>
                                <p:cTn id="16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10" presetClass="exit" presetSubtype="0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17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3" fill="hold" nodeType="clickPar">
                      <p:stCondLst>
                        <p:cond delay="0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2.59259E-6 L 0.07539 -0.20926 " pathEditMode="relative" rAng="0" ptsTypes="AA">
                                      <p:cBhvr>
                                        <p:cTn id="17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67" y="-10787"/>
                                    </p:animMotion>
                                  </p:childTnLst>
                                </p:cTn>
                              </p:par>
                              <p:par>
                                <p:cTn id="17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0" presetClass="entr" presetSubtype="0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539 -0.20718 L -3.75E-6 2.59259E-6 " pathEditMode="relative" rAng="0" ptsTypes="AA">
                                      <p:cBhvr>
                                        <p:cTn id="18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80" y="10671"/>
                                    </p:animMotion>
                                  </p:childTnLst>
                                </p:cTn>
                              </p:par>
                              <p:par>
                                <p:cTn id="187" presetID="1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10" presetClass="exit" presetSubtype="0" fill="hold" grpId="14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93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4" fill="hold" nodeType="clickPar">
                      <p:stCondLst>
                        <p:cond delay="0"/>
                      </p:stCondLst>
                      <p:childTnLst>
                        <p:par>
                          <p:cTn id="1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6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3 -7.40741E-7 L 0.07552 -0.34051 " pathEditMode="relative" rAng="0" ptsTypes="AA">
                                      <p:cBhvr>
                                        <p:cTn id="19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23" y="-17361"/>
                                    </p:animMotion>
                                  </p:childTnLst>
                                </p:cTn>
                              </p:par>
                              <p:par>
                                <p:cTn id="198" presetID="10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0" presetClass="entr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552 -0.33634 L -0.00013 -2.96296E-6 " pathEditMode="relative" rAng="0" ptsTypes="AA">
                                      <p:cBhvr>
                                        <p:cTn id="20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89" y="16759"/>
                                    </p:animMotion>
                                  </p:childTnLst>
                                </p:cTn>
                              </p:par>
                              <p:par>
                                <p:cTn id="208" presetID="10" presetClass="entr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10" presetClass="exit" presetSubtype="0" fill="hold" grpId="16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214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5" fill="hold" nodeType="clickPar">
                      <p:stCondLst>
                        <p:cond delay="0"/>
                      </p:stCondLst>
                      <p:childTnLst>
                        <p:par>
                          <p:cTn id="2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-4.81481E-6 L 0.07552 -0.40926 " pathEditMode="relative" rAng="0" ptsTypes="AA">
                                      <p:cBhvr>
                                        <p:cTn id="21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67" y="-21782"/>
                                    </p:animMotion>
                                  </p:childTnLst>
                                </p:cTn>
                              </p:par>
                              <p:par>
                                <p:cTn id="219" presetID="10" presetClass="exit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10" presetClass="entr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552 -0.40718 L -3.75E-6 -4.44444E-6 " pathEditMode="relative" rAng="0" ptsTypes="AA">
                                      <p:cBhvr>
                                        <p:cTn id="22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80" y="20648"/>
                                    </p:animMotion>
                                  </p:childTnLst>
                                </p:cTn>
                              </p:par>
                              <p:par>
                                <p:cTn id="229" presetID="10" presetClass="entr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2" presetID="10" presetClass="exit" presetSubtype="0" fill="hold" grpId="1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235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6" fill="hold" nodeType="clickPar">
                      <p:stCondLst>
                        <p:cond delay="0"/>
                      </p:stCondLst>
                      <p:childTnLst>
                        <p:par>
                          <p:cTn id="2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8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1.11111E-6 L -0.17265 -0.27407 " pathEditMode="fixed" rAng="0" ptsTypes="AA">
                                      <p:cBhvr>
                                        <p:cTn id="23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45" y="-13819"/>
                                    </p:animMotion>
                                  </p:childTnLst>
                                </p:cTn>
                              </p:par>
                              <p:par>
                                <p:cTn id="2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3" presetID="10" presetClass="exit" presetSubtype="0" fill="hold" grpId="14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265 -0.27407 L -3.75E-6 1.11111E-6 " pathEditMode="relative" rAng="0" ptsTypes="AA">
                                      <p:cBhvr>
                                        <p:cTn id="24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32" y="13819"/>
                                    </p:animMotion>
                                  </p:childTnLst>
                                </p:cTn>
                              </p:par>
                              <p:par>
                                <p:cTn id="2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10" presetClass="entr" presetSubtype="0" fill="hold" grpId="1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256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7" fill="hold" nodeType="clickPar">
                      <p:stCondLst>
                        <p:cond delay="0"/>
                      </p:stCondLst>
                      <p:childTnLst>
                        <p:par>
                          <p:cTn id="2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2.22222E-6 L -0.17266 -0.14097 " pathEditMode="relative" rAng="0" ptsTypes="AA">
                                      <p:cBhvr>
                                        <p:cTn id="26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151" y="-6505"/>
                                    </p:animMotion>
                                  </p:childTnLst>
                                </p:cTn>
                              </p:par>
                              <p:par>
                                <p:cTn id="261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4" presetID="10" presetClass="exit" presetSubtype="0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265 -0.14097 L -3.95833E-6 3.33333E-6 " pathEditMode="relative" rAng="0" ptsTypes="AA">
                                      <p:cBhvr>
                                        <p:cTn id="27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45" y="6759"/>
                                    </p:animMotion>
                                  </p:childTnLst>
                                </p:cTn>
                              </p:par>
                              <p:par>
                                <p:cTn id="271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4" presetID="10" presetClass="entr" presetSubtype="0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277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8" fill="hold" nodeType="clickPar">
                      <p:stCondLst>
                        <p:cond delay="0"/>
                      </p:stCondLst>
                      <p:childTnLst>
                        <p:par>
                          <p:cTn id="2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2.59259E-6 L -0.17265 -0.20718 " pathEditMode="relative" rAng="0" ptsTypes="AA">
                                      <p:cBhvr>
                                        <p:cTn id="28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50" y="-10694"/>
                                    </p:animMotion>
                                  </p:childTnLst>
                                </p:cTn>
                              </p:par>
                              <p:par>
                                <p:cTn id="282" presetID="10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5" presetID="10" presetClass="exit" presetSubtype="0" fill="hold" grpId="1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265 -0.20718 L -2.29167E-6 2.59259E-6 " pathEditMode="relative" rAng="0" ptsTypes="AA">
                                      <p:cBhvr>
                                        <p:cTn id="29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81" y="10671"/>
                                    </p:animMotion>
                                  </p:childTnLst>
                                </p:cTn>
                              </p:par>
                              <p:par>
                                <p:cTn id="292" presetID="10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5" presetID="10" presetClass="entr" presetSubtype="0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298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9" fill="hold" nodeType="clickPar">
                      <p:stCondLst>
                        <p:cond delay="0"/>
                      </p:stCondLst>
                      <p:childTnLst>
                        <p:par>
                          <p:cTn id="3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3.7037E-6 L -0.17265 -0.34051 " pathEditMode="relative" rAng="0" ptsTypes="AA">
                                      <p:cBhvr>
                                        <p:cTn id="30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50" y="-17060"/>
                                    </p:animMotion>
                                  </p:childTnLst>
                                </p:cTn>
                              </p:par>
                              <p:par>
                                <p:cTn id="303" presetID="10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6" presetID="10" presetClass="exit" presetSubtype="0" fill="hold" grpId="16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 nodeType="clickPar">
                      <p:stCondLst>
                        <p:cond delay="indefinite"/>
                      </p:stCondLst>
                      <p:childTnLst>
                        <p:par>
                          <p:cTn id="3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265 -0.34051 L -3.75E-6 -7.40741E-7 " pathEditMode="relative" rAng="0" ptsTypes="AA">
                                      <p:cBhvr>
                                        <p:cTn id="31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32" y="17338"/>
                                    </p:animMotion>
                                  </p:childTnLst>
                                </p:cTn>
                              </p:par>
                              <p:par>
                                <p:cTn id="313" presetID="10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6" presetID="10" presetClass="entr" presetSubtype="0" fill="hold" grpId="1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</p:childTnLst>
        </p:cTn>
      </p:par>
    </p:tnLst>
    <p:bldLst>
      <p:bldP spid="49" grpId="0" animBg="1"/>
      <p:bldP spid="49" grpId="1" animBg="1"/>
      <p:bldP spid="49" grpId="2" animBg="1"/>
      <p:bldP spid="49" grpId="3" animBg="1"/>
      <p:bldP spid="49" grpId="4" animBg="1"/>
      <p:bldP spid="49" grpId="5" animBg="1"/>
      <p:bldP spid="49" grpId="6" animBg="1"/>
      <p:bldP spid="49" grpId="7" animBg="1"/>
      <p:bldP spid="49" grpId="8" animBg="1"/>
      <p:bldP spid="49" grpId="9" animBg="1"/>
      <p:bldP spid="49" grpId="10" animBg="1"/>
      <p:bldP spid="49" grpId="11" animBg="1"/>
      <p:bldP spid="49" grpId="12" animBg="1"/>
      <p:bldP spid="49" grpId="13" animBg="1"/>
      <p:bldP spid="49" grpId="14" animBg="1"/>
      <p:bldP spid="49" grpId="15" animBg="1"/>
      <p:bldP spid="49" grpId="16" animBg="1"/>
      <p:bldP spid="49" grpId="17" animBg="1"/>
      <p:bldP spid="20" grpId="0" animBg="1"/>
      <p:bldP spid="20" grpId="1" animBg="1"/>
      <p:bldP spid="31" grpId="0" animBg="1"/>
      <p:bldP spid="31" grpId="1" animBg="1"/>
      <p:bldP spid="38" grpId="0" animBg="1"/>
      <p:bldP spid="38" grpId="1" animBg="1"/>
      <p:bldP spid="32" grpId="0" animBg="1"/>
      <p:bldP spid="32" grpId="1" animBg="1"/>
      <p:bldP spid="28" grpId="0" animBg="1"/>
      <p:bldP spid="28" grpId="1" animBg="1"/>
      <p:bldP spid="29" grpId="0" animBg="1"/>
      <p:bldP spid="29" grpId="1" animBg="1"/>
      <p:bldP spid="33" grpId="0" animBg="1"/>
      <p:bldP spid="33" grpId="1" animBg="1"/>
      <p:bldP spid="39" grpId="0" animBg="1"/>
      <p:bldP spid="39" grpId="1" animBg="1"/>
      <p:bldP spid="35" grpId="0" animBg="1"/>
      <p:bldP spid="35" grpId="1" animBg="1"/>
      <p:bldP spid="36" grpId="0" animBg="1"/>
      <p:bldP spid="36" grpId="1" animBg="1"/>
      <p:bldP spid="41" grpId="0" animBg="1"/>
      <p:bldP spid="41" grpId="1" animBg="1"/>
      <p:bldP spid="41" grpId="2" animBg="1"/>
      <p:bldP spid="41" grpId="3" animBg="1"/>
      <p:bldP spid="41" grpId="4" animBg="1"/>
      <p:bldP spid="41" grpId="5" animBg="1"/>
      <p:bldP spid="41" grpId="6" animBg="1"/>
      <p:bldP spid="41" grpId="7" animBg="1"/>
      <p:bldP spid="41" grpId="8" animBg="1"/>
      <p:bldP spid="41" grpId="9" animBg="1"/>
      <p:bldP spid="41" grpId="10" animBg="1"/>
      <p:bldP spid="41" grpId="11" animBg="1"/>
      <p:bldP spid="41" grpId="12" animBg="1"/>
      <p:bldP spid="41" grpId="13" animBg="1"/>
      <p:bldP spid="41" grpId="14" animBg="1"/>
      <p:bldP spid="41" grpId="15" animBg="1"/>
      <p:bldP spid="41" grpId="16" animBg="1"/>
      <p:bldP spid="41" grpId="17" animBg="1"/>
      <p:bldP spid="21" grpId="0" animBg="1"/>
      <p:bldP spid="21" grpId="1" animBg="1"/>
      <p:bldP spid="4" grpId="0" animBg="1"/>
      <p:bldP spid="4" grpId="1" animBg="1"/>
      <p:bldP spid="5" grpId="0" animBg="1"/>
      <p:bldP spid="5" grpId="1" animBg="1"/>
      <p:bldP spid="22" grpId="0" animBg="1"/>
      <p:bldP spid="22" grpId="1" animBg="1"/>
      <p:bldP spid="11" grpId="0" animBg="1"/>
      <p:bldP spid="11" grpId="1" animBg="1"/>
      <p:bldP spid="8" grpId="0" animBg="1"/>
      <p:bldP spid="8" grpId="2" animBg="1"/>
      <p:bldP spid="8" grpId="3" animBg="1"/>
      <p:bldP spid="8" grpId="4" animBg="1"/>
      <p:bldP spid="8" grpId="5" animBg="1"/>
      <p:bldP spid="8" grpId="6" animBg="1"/>
      <p:bldP spid="8" grpId="7" animBg="1"/>
      <p:bldP spid="8" grpId="8" animBg="1"/>
      <p:bldP spid="8" grpId="9" animBg="1"/>
      <p:bldP spid="8" grpId="10" animBg="1"/>
      <p:bldP spid="8" grpId="11" animBg="1"/>
      <p:bldP spid="8" grpId="12" animBg="1"/>
      <p:bldP spid="8" grpId="13" animBg="1"/>
      <p:bldP spid="30" grpId="2" animBg="1"/>
      <p:bldP spid="30" grpId="3" animBg="1"/>
      <p:bldP spid="30" grpId="4" animBg="1"/>
      <p:bldP spid="30" grpId="5" animBg="1"/>
      <p:bldP spid="30" grpId="6" animBg="1"/>
      <p:bldP spid="30" grpId="7" animBg="1"/>
      <p:bldP spid="30" grpId="10" animBg="1"/>
      <p:bldP spid="30" grpId="11" animBg="1"/>
      <p:bldP spid="30" grpId="12" animBg="1"/>
      <p:bldP spid="30" grpId="13" animBg="1"/>
      <p:bldP spid="30" grpId="14" animBg="1"/>
      <p:bldP spid="30" grpId="15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1543</TotalTime>
  <Words>46</Words>
  <Application>Microsoft Office PowerPoint</Application>
  <PresentationFormat>Widescreen</PresentationFormat>
  <Paragraphs>23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Henry Dorrance</dc:creator>
  <cp:keywords/>
  <dc:description/>
  <cp:lastModifiedBy>Richard Dorrance</cp:lastModifiedBy>
  <cp:revision>116</cp:revision>
  <dcterms:created xsi:type="dcterms:W3CDTF">2018-04-21T20:11:52Z</dcterms:created>
  <dcterms:modified xsi:type="dcterms:W3CDTF">2018-11-07T15:27:36Z</dcterms:modified>
  <cp:category/>
</cp:coreProperties>
</file>