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53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36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07/11/2018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02E6CC10-78DB-4458-857D-92AECA2AFB3F}"/>
              </a:ext>
            </a:extLst>
          </p:cNvPr>
          <p:cNvSpPr/>
          <p:nvPr/>
        </p:nvSpPr>
        <p:spPr>
          <a:xfrm>
            <a:off x="0" y="0"/>
            <a:ext cx="122582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43BBB2-FCA2-47A0-A447-0A20B6DC0558}"/>
              </a:ext>
            </a:extLst>
          </p:cNvPr>
          <p:cNvSpPr/>
          <p:nvPr/>
        </p:nvSpPr>
        <p:spPr>
          <a:xfrm>
            <a:off x="2427703" y="2843213"/>
            <a:ext cx="2645785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055" name="Picture 50">
            <a:extLst>
              <a:ext uri="{FF2B5EF4-FFF2-40B4-BE49-F238E27FC236}">
                <a16:creationId xmlns:a16="http://schemas.microsoft.com/office/drawing/2014/main" id="{7EB2E432-2110-4EE6-9038-AED856761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488" y="2754313"/>
            <a:ext cx="928688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0F7C76FB-3003-4C84-BB8B-26F7990A962B}"/>
              </a:ext>
            </a:extLst>
          </p:cNvPr>
          <p:cNvSpPr/>
          <p:nvPr/>
        </p:nvSpPr>
        <p:spPr>
          <a:xfrm>
            <a:off x="10939464" y="2654779"/>
            <a:ext cx="1055687" cy="928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9299DE16-BA57-486C-AF7F-814B7B37D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575" y="152683"/>
            <a:ext cx="2120900" cy="209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452BA07-A9FC-4C31-844D-0C572300DD65}"/>
              </a:ext>
            </a:extLst>
          </p:cNvPr>
          <p:cNvSpPr/>
          <p:nvPr/>
        </p:nvSpPr>
        <p:spPr>
          <a:xfrm>
            <a:off x="2651125" y="39240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</a:p>
        </p:txBody>
      </p:sp>
      <p:sp>
        <p:nvSpPr>
          <p:cNvPr id="2066" name="TextBox 1">
            <a:extLst>
              <a:ext uri="{FF2B5EF4-FFF2-40B4-BE49-F238E27FC236}">
                <a16:creationId xmlns:a16="http://schemas.microsoft.com/office/drawing/2014/main" id="{A3A0E51F-280A-48B0-A0C5-809B22082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864" y="2932112"/>
            <a:ext cx="6411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346BC2-DBB6-4392-80D7-9D96B8660C98}"/>
              </a:ext>
            </a:extLst>
          </p:cNvPr>
          <p:cNvSpPr/>
          <p:nvPr/>
        </p:nvSpPr>
        <p:spPr>
          <a:xfrm>
            <a:off x="6410036" y="2843213"/>
            <a:ext cx="2863273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70" name="TextBox 24">
            <a:extLst>
              <a:ext uri="{FF2B5EF4-FFF2-40B4-BE49-F238E27FC236}">
                <a16:creationId xmlns:a16="http://schemas.microsoft.com/office/drawing/2014/main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4" y="1345845"/>
            <a:ext cx="742997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Make as many sentences as you can.</a:t>
            </a:r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3" y="257175"/>
            <a:ext cx="9210675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6 – Beaucoup de bonbons</a:t>
            </a:r>
          </a:p>
        </p:txBody>
      </p:sp>
      <p:sp>
        <p:nvSpPr>
          <p:cNvPr id="2072" name="TextBox 26">
            <a:hlinkClick r:id="rId4" action="ppaction://hlinksldjump"/>
            <a:extLst>
              <a:ext uri="{FF2B5EF4-FFF2-40B4-BE49-F238E27FC236}">
                <a16:creationId xmlns:a16="http://schemas.microsoft.com/office/drawing/2014/main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5438" y="6010275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/>
              <a:t>Reset</a:t>
            </a:r>
          </a:p>
          <a:p>
            <a:pPr eaLnBrk="1" hangingPunct="1"/>
            <a:r>
              <a:rPr lang="en-GB" altLang="en-US"/>
              <a:t>question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0B1B58-4619-488E-9E6A-6F42B314A9BA}"/>
              </a:ext>
            </a:extLst>
          </p:cNvPr>
          <p:cNvSpPr/>
          <p:nvPr/>
        </p:nvSpPr>
        <p:spPr>
          <a:xfrm>
            <a:off x="5767596" y="3941599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un frère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8792894" y="3941599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trois biscuits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7A7C54-422C-46DB-8F71-DF8DB931807A}"/>
              </a:ext>
            </a:extLst>
          </p:cNvPr>
          <p:cNvSpPr/>
          <p:nvPr/>
        </p:nvSpPr>
        <p:spPr>
          <a:xfrm>
            <a:off x="5769334" y="4395199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une sœur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41AA9F-1F1C-45E6-BB41-91805F73E9EE}"/>
              </a:ext>
            </a:extLst>
          </p:cNvPr>
          <p:cNvSpPr/>
          <p:nvPr/>
        </p:nvSpPr>
        <p:spPr>
          <a:xfrm>
            <a:off x="5767596" y="4852399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deux frères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7C55461-8EC6-466F-B441-646ABAF32516}"/>
              </a:ext>
            </a:extLst>
          </p:cNvPr>
          <p:cNvSpPr/>
          <p:nvPr/>
        </p:nvSpPr>
        <p:spPr>
          <a:xfrm>
            <a:off x="5767596" y="5309599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un bonbon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2C6F0ED-23E9-4E51-A976-2DBEF1308A85}"/>
              </a:ext>
            </a:extLst>
          </p:cNvPr>
          <p:cNvSpPr/>
          <p:nvPr/>
        </p:nvSpPr>
        <p:spPr>
          <a:xfrm>
            <a:off x="5767596" y="5766799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un crocodile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8F55B7-7479-4B78-BFC5-B3F215E23A17}"/>
              </a:ext>
            </a:extLst>
          </p:cNvPr>
          <p:cNvSpPr/>
          <p:nvPr/>
        </p:nvSpPr>
        <p:spPr>
          <a:xfrm>
            <a:off x="8792894" y="4395199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dix ans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3C691E-A9ED-4A25-8E86-F64848FCB01F}"/>
              </a:ext>
            </a:extLst>
          </p:cNvPr>
          <p:cNvSpPr/>
          <p:nvPr/>
        </p:nvSpPr>
        <p:spPr>
          <a:xfrm>
            <a:off x="8792894" y="4854775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six ans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C73FC6-C267-4BE8-941B-B0109763199E}"/>
              </a:ext>
            </a:extLst>
          </p:cNvPr>
          <p:cNvSpPr/>
          <p:nvPr/>
        </p:nvSpPr>
        <p:spPr>
          <a:xfrm>
            <a:off x="8792894" y="5309599"/>
            <a:ext cx="2286000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vingt ans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579D9FA-E312-4B26-9C99-69B718963DED}"/>
              </a:ext>
            </a:extLst>
          </p:cNvPr>
          <p:cNvSpPr/>
          <p:nvPr/>
        </p:nvSpPr>
        <p:spPr>
          <a:xfrm>
            <a:off x="5653332" y="3825564"/>
            <a:ext cx="5760000" cy="255557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2651125" y="43776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Elle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73BDDB-DAD8-491A-81F9-FA95EFA00410}"/>
              </a:ext>
            </a:extLst>
          </p:cNvPr>
          <p:cNvSpPr/>
          <p:nvPr/>
        </p:nvSpPr>
        <p:spPr>
          <a:xfrm>
            <a:off x="2651125" y="48348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50C057-3739-442B-897C-72B8FF1D2409}"/>
              </a:ext>
            </a:extLst>
          </p:cNvPr>
          <p:cNvSpPr/>
          <p:nvPr/>
        </p:nvSpPr>
        <p:spPr>
          <a:xfrm>
            <a:off x="2651125" y="52920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Sophie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49D51EC-4417-4295-9679-1497BCF2C22A}"/>
              </a:ext>
            </a:extLst>
          </p:cNvPr>
          <p:cNvSpPr/>
          <p:nvPr/>
        </p:nvSpPr>
        <p:spPr>
          <a:xfrm>
            <a:off x="2651125" y="5749200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Ma sœur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D72E84-A49E-490A-8653-6EFB1E9379BD}"/>
              </a:ext>
            </a:extLst>
          </p:cNvPr>
          <p:cNvSpPr/>
          <p:nvPr/>
        </p:nvSpPr>
        <p:spPr>
          <a:xfrm>
            <a:off x="2651125" y="6207605"/>
            <a:ext cx="21336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Mon frère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7B9BC5-2EF5-49E1-A732-D4B465070E57}"/>
              </a:ext>
            </a:extLst>
          </p:cNvPr>
          <p:cNvSpPr/>
          <p:nvPr/>
        </p:nvSpPr>
        <p:spPr>
          <a:xfrm>
            <a:off x="2388677" y="3809410"/>
            <a:ext cx="2639621" cy="304485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C6E3C7F-2764-415A-ABEE-2BA9486459E0}"/>
              </a:ext>
            </a:extLst>
          </p:cNvPr>
          <p:cNvSpPr/>
          <p:nvPr/>
        </p:nvSpPr>
        <p:spPr>
          <a:xfrm>
            <a:off x="10885489" y="2604268"/>
            <a:ext cx="1055687" cy="928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59BC2ABA-D25F-4E30-9950-F04E592EB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9042" y="2994991"/>
            <a:ext cx="145774" cy="46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22222E-6 L 0.00117 -0.27338 " pathEditMode="fixed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6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7338 L 2.08333E-6 3.33333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338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4 -0.47037 L 3.33333E-6 3.7037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2351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0.00104 -0.47616 " pathEditMode="fixed" rAng="0" ptsTypes="AA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23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47338 L 2.08333E-6 3.7037E-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23542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00117 -0.14005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673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14005 L 2.08333E-6 -3.33333E-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71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022E-16 L 0.00117 -0.20672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006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20672 L 2.08333E-6 1.11022E-16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04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 nodeType="clickPar">
                      <p:stCondLst>
                        <p:cond delay="0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00117 -0.34004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6991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34004 L 4.16667E-7 4.44444E-6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8426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 nodeType="clickPar">
                      <p:stCondLst>
                        <p:cond delay="0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022E-16 L 0.00117 -0.40671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0185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40671 L 4.16667E-7 -4.81481E-6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0139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 nodeType="clickPar">
                      <p:stCondLst>
                        <p:cond delay="0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33333E-6 L 0.07552 -0.27384 " pathEditMode="fixed" rAng="0" ptsTypes="AA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7" y="-14792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27384 L -3.75E-6 -2.59259E-6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0" y="14005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 nodeType="clickPar">
                      <p:stCondLst>
                        <p:cond delay="0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0208 L 0.07552 -0.13889 " pathEditMode="relative" rAng="0" ptsTypes="AA">
                                      <p:cBhvr>
                                        <p:cTn id="1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-6852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14097 L -3.95833E-6 -0.00208 " pathEditMode="relative" rAng="0" ptsTypes="AA">
                                      <p:cBhvr>
                                        <p:cTn id="1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7" y="7546"/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59259E-6 L 0.07539 -0.20926 " pathEditMode="relative" rAng="0" ptsTypes="AA">
                                      <p:cBhvr>
                                        <p:cTn id="1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7" y="-10787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39 -0.20718 L -3.75E-6 2.59259E-6 " pathEditMode="relative" rAng="0" ptsTypes="AA">
                                      <p:cBhvr>
                                        <p:cTn id="1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0" y="10671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 nodeType="clickPar">
                      <p:stCondLst>
                        <p:cond delay="0"/>
                      </p:stCondLst>
                      <p:childTnLst>
                        <p:par>
                          <p:cTn id="1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7.40741E-7 L 0.07552 -0.34051 " pathEditMode="relative" rAng="0" ptsTypes="AA">
                                      <p:cBhvr>
                                        <p:cTn id="1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7361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33634 L -0.00013 -2.96296E-6 " pathEditMode="relative" rAng="0" ptsTypes="AA">
                                      <p:cBhvr>
                                        <p:cTn id="2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9" y="16759"/>
                                    </p:animMotion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 nodeType="clickPar">
                      <p:stCondLst>
                        <p:cond delay="0"/>
                      </p:stCondLst>
                      <p:childTnLst>
                        <p:par>
                          <p:cTn id="2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0.07552 -0.40926 " pathEditMode="relative" rAng="0" ptsTypes="AA">
                                      <p:cBhvr>
                                        <p:cTn id="2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7" y="-21782"/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-0.40718 L -3.75E-6 -4.44444E-6 " pathEditMode="relative" rAng="0" ptsTypes="AA">
                                      <p:cBhvr>
                                        <p:cTn id="2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0" y="20648"/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 nodeType="clickPar">
                      <p:stCondLst>
                        <p:cond delay="0"/>
                      </p:stCondLst>
                      <p:childTnLst>
                        <p:par>
                          <p:cTn id="2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-0.17265 -0.27407 " pathEditMode="fixed" rAng="0" ptsTypes="AA">
                                      <p:cBhvr>
                                        <p:cTn id="2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45" y="-13819"/>
                                    </p:animMotion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xit" presetSubtype="0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265 -0.27407 L -3.75E-6 1.11111E-6 " pathEditMode="relative" rAng="0" ptsTypes="AA">
                                      <p:cBhvr>
                                        <p:cTn id="2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32" y="13819"/>
                                    </p:animMotion>
                                  </p:childTnLst>
                                </p:cTn>
                              </p:par>
                              <p:par>
                                <p:cTn id="2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5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7" fill="hold" nodeType="clickPar">
                      <p:stCondLst>
                        <p:cond delay="0"/>
                      </p:stCondLst>
                      <p:childTnLst>
                        <p:par>
                          <p:cTn id="2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-0.17266 -0.14097 " pathEditMode="relative" rAng="0" ptsTypes="AA">
                                      <p:cBhvr>
                                        <p:cTn id="2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51" y="-6505"/>
                                    </p:animMotion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265 -0.14097 L -3.95833E-6 3.33333E-6 " pathEditMode="relative" rAng="0" ptsTypes="AA">
                                      <p:cBhvr>
                                        <p:cTn id="2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45" y="6759"/>
                                    </p:animMotion>
                                  </p:childTnLst>
                                </p:cTn>
                              </p:par>
                              <p:par>
                                <p:cTn id="27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 nodeType="clickPar">
                      <p:stCondLst>
                        <p:cond delay="0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59259E-6 L -0.17265 -0.20718 " pathEditMode="relative" rAng="0" ptsTypes="AA">
                                      <p:cBhvr>
                                        <p:cTn id="2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10694"/>
                                    </p:animMotion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265 -0.20718 L -2.29167E-6 2.59259E-6 " pathEditMode="relative" rAng="0" ptsTypes="AA">
                                      <p:cBhvr>
                                        <p:cTn id="2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10671"/>
                                    </p:animMotion>
                                  </p:childTnLst>
                                </p:cTn>
                              </p:par>
                              <p:par>
                                <p:cTn id="292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9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9" fill="hold" nodeType="clickPar">
                      <p:stCondLst>
                        <p:cond delay="0"/>
                      </p:stCondLst>
                      <p:childTnLst>
                        <p:par>
                          <p:cTn id="3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7037E-6 L -0.17265 -0.34051 " pathEditMode="relative" rAng="0" ptsTypes="AA">
                                      <p:cBhvr>
                                        <p:cTn id="3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-17060"/>
                                    </p:animMotion>
                                  </p:childTnLst>
                                </p:cTn>
                              </p:par>
                              <p:par>
                                <p:cTn id="303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 nodeType="clickPar">
                      <p:stCondLst>
                        <p:cond delay="indefinite"/>
                      </p:stCondLst>
                      <p:childTnLst>
                        <p:par>
                          <p:cTn id="3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265 -0.34051 L -3.75E-6 -7.40741E-7 " pathEditMode="relative" rAng="0" ptsTypes="AA">
                                      <p:cBhvr>
                                        <p:cTn id="3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32" y="17338"/>
                                    </p:animMotion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ntr" presetSubtype="0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49" grpId="2" animBg="1"/>
      <p:bldP spid="49" grpId="3" animBg="1"/>
      <p:bldP spid="49" grpId="4" animBg="1"/>
      <p:bldP spid="49" grpId="5" animBg="1"/>
      <p:bldP spid="49" grpId="6" animBg="1"/>
      <p:bldP spid="49" grpId="7" animBg="1"/>
      <p:bldP spid="49" grpId="8" animBg="1"/>
      <p:bldP spid="49" grpId="9" animBg="1"/>
      <p:bldP spid="49" grpId="10" animBg="1"/>
      <p:bldP spid="49" grpId="11" animBg="1"/>
      <p:bldP spid="49" grpId="12" animBg="1"/>
      <p:bldP spid="49" grpId="13" animBg="1"/>
      <p:bldP spid="49" grpId="14" animBg="1"/>
      <p:bldP spid="49" grpId="15" animBg="1"/>
      <p:bldP spid="49" grpId="16" animBg="1"/>
      <p:bldP spid="49" grpId="17" animBg="1"/>
      <p:bldP spid="20" grpId="0" animBg="1"/>
      <p:bldP spid="20" grpId="1" animBg="1"/>
      <p:bldP spid="31" grpId="0" animBg="1"/>
      <p:bldP spid="31" grpId="1" animBg="1"/>
      <p:bldP spid="38" grpId="0" animBg="1"/>
      <p:bldP spid="38" grpId="1" animBg="1"/>
      <p:bldP spid="32" grpId="0" animBg="1"/>
      <p:bldP spid="32" grpId="1" animBg="1"/>
      <p:bldP spid="28" grpId="0" animBg="1"/>
      <p:bldP spid="28" grpId="1" animBg="1"/>
      <p:bldP spid="29" grpId="0" animBg="1"/>
      <p:bldP spid="29" grpId="1" animBg="1"/>
      <p:bldP spid="33" grpId="0" animBg="1"/>
      <p:bldP spid="33" grpId="1" animBg="1"/>
      <p:bldP spid="39" grpId="0" animBg="1"/>
      <p:bldP spid="39" grpId="1" animBg="1"/>
      <p:bldP spid="35" grpId="0" animBg="1"/>
      <p:bldP spid="35" grpId="1" animBg="1"/>
      <p:bldP spid="36" grpId="0" animBg="1"/>
      <p:bldP spid="36" grpId="1" animBg="1"/>
      <p:bldP spid="41" grpId="0" animBg="1"/>
      <p:bldP spid="41" grpId="1" animBg="1"/>
      <p:bldP spid="41" grpId="2" animBg="1"/>
      <p:bldP spid="41" grpId="3" animBg="1"/>
      <p:bldP spid="41" grpId="4" animBg="1"/>
      <p:bldP spid="41" grpId="5" animBg="1"/>
      <p:bldP spid="41" grpId="6" animBg="1"/>
      <p:bldP spid="41" grpId="7" animBg="1"/>
      <p:bldP spid="41" grpId="8" animBg="1"/>
      <p:bldP spid="41" grpId="9" animBg="1"/>
      <p:bldP spid="41" grpId="10" animBg="1"/>
      <p:bldP spid="41" grpId="11" animBg="1"/>
      <p:bldP spid="41" grpId="12" animBg="1"/>
      <p:bldP spid="41" grpId="13" animBg="1"/>
      <p:bldP spid="41" grpId="14" animBg="1"/>
      <p:bldP spid="41" grpId="15" animBg="1"/>
      <p:bldP spid="41" grpId="16" animBg="1"/>
      <p:bldP spid="41" grpId="17" animBg="1"/>
      <p:bldP spid="21" grpId="0" animBg="1"/>
      <p:bldP spid="21" grpId="1" animBg="1"/>
      <p:bldP spid="4" grpId="0" animBg="1"/>
      <p:bldP spid="4" grpId="1" animBg="1"/>
      <p:bldP spid="5" grpId="0" animBg="1"/>
      <p:bldP spid="5" grpId="1" animBg="1"/>
      <p:bldP spid="22" grpId="0" animBg="1"/>
      <p:bldP spid="22" grpId="1" animBg="1"/>
      <p:bldP spid="11" grpId="0" animBg="1"/>
      <p:bldP spid="11" grpId="1" animBg="1"/>
      <p:bldP spid="8" grpId="0" animBg="1"/>
      <p:bldP spid="8" grpId="2" animBg="1"/>
      <p:bldP spid="8" grpId="3" animBg="1"/>
      <p:bldP spid="8" grpId="4" animBg="1"/>
      <p:bldP spid="8" grpId="5" animBg="1"/>
      <p:bldP spid="8" grpId="6" animBg="1"/>
      <p:bldP spid="8" grpId="7" animBg="1"/>
      <p:bldP spid="8" grpId="8" animBg="1"/>
      <p:bldP spid="8" grpId="9" animBg="1"/>
      <p:bldP spid="8" grpId="10" animBg="1"/>
      <p:bldP spid="8" grpId="11" animBg="1"/>
      <p:bldP spid="8" grpId="12" animBg="1"/>
      <p:bldP spid="8" grpId="13" animBg="1"/>
      <p:bldP spid="30" grpId="2" animBg="1"/>
      <p:bldP spid="30" grpId="3" animBg="1"/>
      <p:bldP spid="30" grpId="4" animBg="1"/>
      <p:bldP spid="30" grpId="5" animBg="1"/>
      <p:bldP spid="30" grpId="6" animBg="1"/>
      <p:bldP spid="30" grpId="7" animBg="1"/>
      <p:bldP spid="30" grpId="10" animBg="1"/>
      <p:bldP spid="30" grpId="11" animBg="1"/>
      <p:bldP spid="30" grpId="12" animBg="1"/>
      <p:bldP spid="30" grpId="13" animBg="1"/>
      <p:bldP spid="30" grpId="14" animBg="1"/>
      <p:bldP spid="30" grpId="15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46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Henry Dorrance</dc:creator>
  <cp:keywords/>
  <dc:description/>
  <cp:lastModifiedBy>Richard Dorrance</cp:lastModifiedBy>
  <cp:revision>116</cp:revision>
  <dcterms:created xsi:type="dcterms:W3CDTF">2018-04-21T20:11:52Z</dcterms:created>
  <dcterms:modified xsi:type="dcterms:W3CDTF">2018-11-07T15:27:36Z</dcterms:modified>
  <cp:category/>
</cp:coreProperties>
</file>