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</p:sldIdLst>
  <p:sldSz cx="12192000" cy="6858000"/>
  <p:notesSz cx="6797675" cy="99282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3D3D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470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270" y="10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25341C-75C2-4A5B-A8E6-D61C57E199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8B29A2C-9326-4862-B8C8-D415D1CC61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8D71AF-2D25-49FA-82ED-668C900230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D77BAF-3017-408F-A85E-AC6A37566F17}" type="datetimeFigureOut">
              <a:rPr lang="en-GB"/>
              <a:pPr>
                <a:defRPr/>
              </a:pPr>
              <a:t>04/03/2019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3A9E30-EE75-48D1-8B3A-4671AFCA0C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657A2F-2009-4FFE-BFEB-DE23CECF93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AF05E1-2550-42CF-B626-5DE4622D0A0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16352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9A3541-A888-4E0B-9A4B-8ECA91BD0F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0589E6-8FCE-4BD0-97BF-7D9FF2223A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99D869-1BAF-4E80-AF5E-663D6D1F7B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EA51C2-6FAA-4942-8101-E7910486D05D}" type="datetimeFigureOut">
              <a:rPr lang="en-GB"/>
              <a:pPr>
                <a:defRPr/>
              </a:pPr>
              <a:t>04/03/2019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A45A40-C150-4412-A693-C3483515E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1ED653-36D6-4BBA-BC75-C1E19E092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CE6EEA-17CC-421C-9E93-4E01412F463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09182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B5BD042-F04D-44C1-836E-763AC27E5D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B2B54E-6CBA-43D8-A9AD-579E04F455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A6D296-A599-46BD-AE10-3DC249E981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62095F-98DC-47F0-8A6C-0DB7E8DB34F5}" type="datetimeFigureOut">
              <a:rPr lang="en-GB"/>
              <a:pPr>
                <a:defRPr/>
              </a:pPr>
              <a:t>04/03/2019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F33A50-DE70-4F9A-A736-0B0924E9F7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E24E2F-87F3-4BFF-8E97-5AABB6F03D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292C35-E72C-4238-B0F3-FDF394AA889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46533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3F7998-7456-474D-8FDE-EC2BAAFC7D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66849D-212F-41DD-BE75-D6C30C9CD8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6C43D9-9059-43FA-9B3A-E8A46E2356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5F7A5C-79B8-4207-A0DB-C49367232122}" type="datetimeFigureOut">
              <a:rPr lang="en-GB"/>
              <a:pPr>
                <a:defRPr/>
              </a:pPr>
              <a:t>04/03/2019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D0C8F1-6D99-476B-AE2B-A44272CCE0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AE63A9-9258-4BCA-85AC-0AF363720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5C46BF-8AE5-45ED-81FB-D57B392534C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9968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2DB035-90C5-4335-894E-A842F6E74F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A9EF19-EF61-4366-8B31-C7BDDB5CD5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262151-C951-44C8-A7A9-44C6B2992C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C1F631-6C08-44ED-BB67-FCF5D5EFA695}" type="datetimeFigureOut">
              <a:rPr lang="en-GB"/>
              <a:pPr>
                <a:defRPr/>
              </a:pPr>
              <a:t>04/03/2019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851722-49FE-4D25-BED5-AA17BB4645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422581-92FD-4282-9CD8-53DF7BB016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A13B95-FDC9-4A14-BF79-31F3671EDE3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98767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CDFF40-E5F4-42AA-AD3E-799B9F876A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503C2E-B111-49BD-A056-C0E1FC7FE69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A4CFC0-B3FC-4B18-8D9F-2DF9DA8067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D99F53D-B945-4BD8-964E-ADA9063BB4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2C3608-5521-4C91-9124-D75920D307E1}" type="datetimeFigureOut">
              <a:rPr lang="en-GB"/>
              <a:pPr>
                <a:defRPr/>
              </a:pPr>
              <a:t>04/03/2019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EE4DEEA-0269-49BC-9635-BF8C0391CF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33FE7E0-F679-4DA4-8373-E35AAAE024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F82BBD-EFCA-4EE2-8934-E1820E3292C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7620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51D878-211E-441E-A267-F44E857F98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96B68B-9823-4DF9-B641-D9D9CA1B84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17F673-4DC2-441F-8B8A-7AFE97C669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58E30A6-262A-4BB4-A967-3F76CD3F43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935FBB0-E3FD-44B9-BD7F-350C0D9840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89931ED-F44F-46D9-90C2-1790EF71D5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A979F3-8DDC-40C8-BA7B-564092279694}" type="datetimeFigureOut">
              <a:rPr lang="en-GB"/>
              <a:pPr>
                <a:defRPr/>
              </a:pPr>
              <a:t>04/03/2019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F565BED-308F-436C-8324-AAA1A55C39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9EFDA6D3-2C02-482F-9BCA-876E460D05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20CA12-DF54-4749-98DA-1367457F88D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92514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E698A6-C976-406E-B210-82F57EC7A3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4D77BCF4-3139-465B-8E9D-2CB16928C3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A9E14C-9314-4D30-AB7A-4007FE75CC20}" type="datetimeFigureOut">
              <a:rPr lang="en-GB"/>
              <a:pPr>
                <a:defRPr/>
              </a:pPr>
              <a:t>04/03/2019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B65B697B-8638-4591-B769-02653DD3E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2CE47FC3-5873-4D71-B8A8-E349212A6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E5FEB7-E3A2-4799-82EF-33A8CFE1EEC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81157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D87F7379-3D6C-4647-A4C5-40E941F3F8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66B64E-2167-4B6F-8CC2-7E83C4D08AFE}" type="datetimeFigureOut">
              <a:rPr lang="en-GB"/>
              <a:pPr>
                <a:defRPr/>
              </a:pPr>
              <a:t>04/03/2019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2A33FBD7-92B0-46AC-9031-0EF0B591A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226FA2D-6CB4-4B83-82C2-B3FD28F662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2EC883-99B2-4D25-8BAE-E52B2780A61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3760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783DCC-AACA-4D61-8DA8-DBC1B76A1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DB70A4-18B6-4737-9038-DF481DF636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65F6A5-6336-4311-9D6F-329073F6FE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491BC50-159A-4695-B5E2-ADB3F9EC25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AE6853-D03E-446A-87FB-8664417E1C89}" type="datetimeFigureOut">
              <a:rPr lang="en-GB"/>
              <a:pPr>
                <a:defRPr/>
              </a:pPr>
              <a:t>04/03/2019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EF37408-E479-4F9E-9F22-AB2318E6D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0677CA2-FCBA-43DF-870B-FAA12D8BAD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B24F45-6427-4874-86F1-E0047735E78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0026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0C558D-E69F-42DF-97A3-556E7A0AC1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778F99C-0B81-457C-B06C-F6FB1D7B11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AD3BC23-38BC-4C45-B29A-B3E0F691DA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B60B503-4107-4A32-8825-05D65C080F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A4D79E-65E9-4C15-A3F6-CC1BA7B0ADCF}" type="datetimeFigureOut">
              <a:rPr lang="en-GB"/>
              <a:pPr>
                <a:defRPr/>
              </a:pPr>
              <a:t>04/03/2019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0AEC352-1362-460E-88AD-88DCB76DF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C7C8CCB-3E72-47EE-A3AB-03EA04E63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AEF0F6-3D04-46A7-A0EC-A08CC264DB9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52319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4F2BB50B-5935-4A32-9A34-B01800C59CC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3DEA9B7B-7EBE-44DB-A6E9-FD34473503C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0F1075-18D2-4972-AB77-01551B22E0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1E03482-69D1-444C-8612-8C90599567DF}" type="datetimeFigureOut">
              <a:rPr lang="en-GB"/>
              <a:pPr>
                <a:defRPr/>
              </a:pPr>
              <a:t>04/03/2019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004AD8-B6AB-49F0-BB86-028ED3D966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04CFE7-13B6-40EF-89E7-728AFA19AD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E59A436-140A-4EDF-8551-1228D2F9702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Tm="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58823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Picture 42">
            <a:extLst>
              <a:ext uri="{FF2B5EF4-FFF2-40B4-BE49-F238E27FC236}">
                <a16:creationId xmlns:a16="http://schemas.microsoft.com/office/drawing/2014/main" id="{F1F09BE8-5750-4817-A33C-974D1EE3B2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0708" y="2466549"/>
            <a:ext cx="601306" cy="5211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2" name="Rectangle 71">
            <a:extLst>
              <a:ext uri="{FF2B5EF4-FFF2-40B4-BE49-F238E27FC236}">
                <a16:creationId xmlns:a16="http://schemas.microsoft.com/office/drawing/2014/main" id="{FD7231FC-DDAB-40A2-9CCA-AD3C94D0D0C6}"/>
              </a:ext>
            </a:extLst>
          </p:cNvPr>
          <p:cNvSpPr/>
          <p:nvPr/>
        </p:nvSpPr>
        <p:spPr>
          <a:xfrm>
            <a:off x="10489255" y="2309143"/>
            <a:ext cx="933440" cy="8888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070" name="TextBox 24">
            <a:extLst>
              <a:ext uri="{FF2B5EF4-FFF2-40B4-BE49-F238E27FC236}">
                <a16:creationId xmlns:a16="http://schemas.microsoft.com/office/drawing/2014/main" id="{89AECAFE-4AA8-4C9E-AA94-1B066808EE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50296" y="1371600"/>
            <a:ext cx="8196670" cy="707886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Make as many sentences as you can </a:t>
            </a:r>
            <a:r>
              <a:rPr lang="en-GB" altLang="en-US" sz="2000" b="1">
                <a:latin typeface="Arial" panose="020B0604020202020204" pitchFamily="34" charset="0"/>
                <a:cs typeface="Arial" panose="020B0604020202020204" pitchFamily="34" charset="0"/>
              </a:rPr>
              <a:t>by left-clicking </a:t>
            </a:r>
            <a:r>
              <a:rPr lang="en-GB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the words to move them. Translate the sentences you make into English.</a:t>
            </a: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08346BC2-DBB6-4392-80D7-9D96B8660C98}"/>
              </a:ext>
            </a:extLst>
          </p:cNvPr>
          <p:cNvSpPr/>
          <p:nvPr/>
        </p:nvSpPr>
        <p:spPr>
          <a:xfrm>
            <a:off x="4286049" y="2404853"/>
            <a:ext cx="3600000" cy="644525"/>
          </a:xfrm>
          <a:prstGeom prst="roundRect">
            <a:avLst/>
          </a:prstGeom>
          <a:noFill/>
          <a:ln w="254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2072" name="TextBox 26">
            <a:hlinkClick r:id="rId3" action="ppaction://hlinksldjump"/>
            <a:extLst>
              <a:ext uri="{FF2B5EF4-FFF2-40B4-BE49-F238E27FC236}">
                <a16:creationId xmlns:a16="http://schemas.microsoft.com/office/drawing/2014/main" id="{9BF3403B-2AC0-4D51-B445-3CE1A5F97EF3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252000" y="5976000"/>
            <a:ext cx="1092200" cy="646113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dirty="0"/>
              <a:t>Reset</a:t>
            </a:r>
          </a:p>
          <a:p>
            <a:pPr eaLnBrk="1" hangingPunct="1"/>
            <a:r>
              <a:rPr lang="en-GB" altLang="en-US" dirty="0"/>
              <a:t>question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6D8F55B7-7479-4B78-BFC5-B3F215E23A17}"/>
              </a:ext>
            </a:extLst>
          </p:cNvPr>
          <p:cNvSpPr/>
          <p:nvPr/>
        </p:nvSpPr>
        <p:spPr>
          <a:xfrm>
            <a:off x="2497170" y="3708000"/>
            <a:ext cx="3420000" cy="324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b="1" dirty="0">
                <a:latin typeface="Arial" panose="020B0604020202020204" pitchFamily="34" charset="0"/>
                <a:cs typeface="Arial" panose="020B0604020202020204" pitchFamily="34" charset="0"/>
              </a:rPr>
              <a:t>aller aux toilettes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69C73FC6-C267-4BE8-941B-B0109763199E}"/>
              </a:ext>
            </a:extLst>
          </p:cNvPr>
          <p:cNvSpPr/>
          <p:nvPr/>
        </p:nvSpPr>
        <p:spPr>
          <a:xfrm>
            <a:off x="2497170" y="4140000"/>
            <a:ext cx="3420000" cy="324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b="1">
                <a:latin typeface="Arial" panose="020B0604020202020204" pitchFamily="34" charset="0"/>
                <a:cs typeface="Arial" panose="020B0604020202020204" pitchFamily="34" charset="0"/>
              </a:rPr>
              <a:t>manger une glace</a:t>
            </a: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5098667B-3DFC-4DEF-B39F-87708A0EBA58}"/>
              </a:ext>
            </a:extLst>
          </p:cNvPr>
          <p:cNvSpPr/>
          <p:nvPr/>
        </p:nvSpPr>
        <p:spPr>
          <a:xfrm>
            <a:off x="2497170" y="4572000"/>
            <a:ext cx="3420000" cy="324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b="1">
                <a:latin typeface="Arial" panose="020B0604020202020204" pitchFamily="34" charset="0"/>
                <a:cs typeface="Arial" panose="020B0604020202020204" pitchFamily="34" charset="0"/>
              </a:rPr>
              <a:t>boire un coca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CB3C691E-A9ED-4A25-8E86-F64848FCB01F}"/>
              </a:ext>
            </a:extLst>
          </p:cNvPr>
          <p:cNvSpPr/>
          <p:nvPr/>
        </p:nvSpPr>
        <p:spPr>
          <a:xfrm>
            <a:off x="2497170" y="5004000"/>
            <a:ext cx="3420000" cy="324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b="1">
                <a:latin typeface="Arial" panose="020B0604020202020204" pitchFamily="34" charset="0"/>
                <a:cs typeface="Arial" panose="020B0604020202020204" pitchFamily="34" charset="0"/>
              </a:rPr>
              <a:t>aller à McDo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8BC69601-5DDB-4980-8215-5D85C5EE617B}"/>
              </a:ext>
            </a:extLst>
          </p:cNvPr>
          <p:cNvSpPr/>
          <p:nvPr/>
        </p:nvSpPr>
        <p:spPr>
          <a:xfrm>
            <a:off x="2497170" y="5436000"/>
            <a:ext cx="3420000" cy="324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b="1" dirty="0">
                <a:latin typeface="Arial" panose="020B0604020202020204" pitchFamily="34" charset="0"/>
                <a:cs typeface="Arial" panose="020B0604020202020204" pitchFamily="34" charset="0"/>
              </a:rPr>
              <a:t>faire mes devoirs</a:t>
            </a:r>
          </a:p>
        </p:txBody>
      </p:sp>
      <p:sp>
        <p:nvSpPr>
          <p:cNvPr id="2071" name="TextBox 25">
            <a:extLst>
              <a:ext uri="{FF2B5EF4-FFF2-40B4-BE49-F238E27FC236}">
                <a16:creationId xmlns:a16="http://schemas.microsoft.com/office/drawing/2014/main" id="{2B1488EF-0E4F-436F-AE56-8C80EA3EEC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50295" y="402355"/>
            <a:ext cx="9361164" cy="584775"/>
          </a:xfrm>
          <a:prstGeom prst="rect">
            <a:avLst/>
          </a:prstGeom>
          <a:solidFill>
            <a:srgbClr val="00206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fr-FR" alt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Unité 10 – </a:t>
            </a:r>
            <a:r>
              <a:rPr lang="fr-FR" altLang="en-US" sz="3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C’est délicieux !</a:t>
            </a:r>
            <a:endParaRPr lang="fr-FR" altLang="en-US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6D8F55B7-7479-4B78-BFC5-B3F215E23A17}"/>
              </a:ext>
            </a:extLst>
          </p:cNvPr>
          <p:cNvSpPr/>
          <p:nvPr/>
        </p:nvSpPr>
        <p:spPr>
          <a:xfrm>
            <a:off x="6247287" y="3708000"/>
            <a:ext cx="3420000" cy="324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b="1" dirty="0">
                <a:latin typeface="Arial" panose="020B0604020202020204" pitchFamily="34" charset="0"/>
                <a:cs typeface="Arial" panose="020B0604020202020204" pitchFamily="34" charset="0"/>
              </a:rPr>
              <a:t>jouer à l’ordinateur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69C73FC6-C267-4BE8-941B-B0109763199E}"/>
              </a:ext>
            </a:extLst>
          </p:cNvPr>
          <p:cNvSpPr/>
          <p:nvPr/>
        </p:nvSpPr>
        <p:spPr>
          <a:xfrm>
            <a:off x="6247287" y="4140000"/>
            <a:ext cx="3420000" cy="324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b="1" dirty="0">
                <a:latin typeface="Arial" panose="020B0604020202020204" pitchFamily="34" charset="0"/>
                <a:cs typeface="Arial" panose="020B0604020202020204" pitchFamily="34" charset="0"/>
              </a:rPr>
              <a:t>avoir un sandwich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5098667B-3DFC-4DEF-B39F-87708A0EBA58}"/>
              </a:ext>
            </a:extLst>
          </p:cNvPr>
          <p:cNvSpPr/>
          <p:nvPr/>
        </p:nvSpPr>
        <p:spPr>
          <a:xfrm>
            <a:off x="6247287" y="4572000"/>
            <a:ext cx="3420000" cy="324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b="1">
                <a:latin typeface="Arial" panose="020B0604020202020204" pitchFamily="34" charset="0"/>
                <a:cs typeface="Arial" panose="020B0604020202020204" pitchFamily="34" charset="0"/>
              </a:rPr>
              <a:t>prendre un milkshake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CB3C691E-A9ED-4A25-8E86-F64848FCB01F}"/>
              </a:ext>
            </a:extLst>
          </p:cNvPr>
          <p:cNvSpPr/>
          <p:nvPr/>
        </p:nvSpPr>
        <p:spPr>
          <a:xfrm>
            <a:off x="6247287" y="5004000"/>
            <a:ext cx="3420000" cy="324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b="1">
                <a:latin typeface="Arial" panose="020B0604020202020204" pitchFamily="34" charset="0"/>
                <a:cs typeface="Arial" panose="020B0604020202020204" pitchFamily="34" charset="0"/>
              </a:rPr>
              <a:t>rentrer à la maison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8BC69601-5DDB-4980-8215-5D85C5EE617B}"/>
              </a:ext>
            </a:extLst>
          </p:cNvPr>
          <p:cNvSpPr/>
          <p:nvPr/>
        </p:nvSpPr>
        <p:spPr>
          <a:xfrm>
            <a:off x="6247287" y="5436000"/>
            <a:ext cx="3420000" cy="324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b="1">
                <a:latin typeface="Arial" panose="020B0604020202020204" pitchFamily="34" charset="0"/>
                <a:cs typeface="Arial" panose="020B0604020202020204" pitchFamily="34" charset="0"/>
              </a:rPr>
              <a:t>jouer au football</a:t>
            </a:r>
          </a:p>
        </p:txBody>
      </p:sp>
      <p:pic>
        <p:nvPicPr>
          <p:cNvPr id="45" name="Picture 11">
            <a:extLst>
              <a:ext uri="{FF2B5EF4-FFF2-40B4-BE49-F238E27FC236}">
                <a16:creationId xmlns:a16="http://schemas.microsoft.com/office/drawing/2014/main" id="{783C7906-C255-634C-B9A7-E4452F6E60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5575" y="152683"/>
            <a:ext cx="2120900" cy="20965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9C11A54-C13B-DF44-BF36-A8FD93E79852}"/>
              </a:ext>
            </a:extLst>
          </p:cNvPr>
          <p:cNvSpPr txBox="1"/>
          <p:nvPr/>
        </p:nvSpPr>
        <p:spPr>
          <a:xfrm>
            <a:off x="2951414" y="2501128"/>
            <a:ext cx="11965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/>
              <a:t>Je peux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FE4FA69-B02A-1C48-893C-DFD2E5505EA8}"/>
              </a:ext>
            </a:extLst>
          </p:cNvPr>
          <p:cNvSpPr txBox="1"/>
          <p:nvPr/>
        </p:nvSpPr>
        <p:spPr>
          <a:xfrm>
            <a:off x="8091573" y="2501128"/>
            <a:ext cx="21995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/>
              <a:t>s’il vous plaît ?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4579D9FA-E312-4B26-9C99-69B718963DED}"/>
              </a:ext>
            </a:extLst>
          </p:cNvPr>
          <p:cNvSpPr/>
          <p:nvPr/>
        </p:nvSpPr>
        <p:spPr>
          <a:xfrm>
            <a:off x="2276475" y="3572328"/>
            <a:ext cx="7580588" cy="2360362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 </a:t>
            </a:r>
          </a:p>
        </p:txBody>
      </p:sp>
    </p:spTree>
  </p:cSld>
  <p:clrMapOvr>
    <a:masterClrMapping/>
  </p:clrMapOvr>
  <p:transition spd="slow" advClick="0">
    <p:circl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375E-6 7.40741E-7 L 0.15378 -0.16481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930" y="-831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8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17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5378 -0.16482 L -2.08333E-6 -1.85185E-6 " pathEditMode="relative" rAng="0" ptsTypes="AA">
                                      <p:cBhvr>
                                        <p:cTn id="14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969" y="8333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8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6 2.22222E-6 L 0.15377 -0.29074 " pathEditMode="relative" rAng="0" ptsTypes="AA">
                                      <p:cBhvr>
                                        <p:cTn id="23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852" y="-14699"/>
                                    </p:animMotion>
                                  </p:childTnLst>
                                </p:cTn>
                              </p:par>
                              <p:par>
                                <p:cTn id="24" presetID="1" presetClass="exit" presetSubtype="0" fill="hold" grpId="12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1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5378 -0.29074 L -2.08333E-6 2.22222E-6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747" y="14699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1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2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5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6 -4.81481E-6 L 0.15377 -0.22777 " pathEditMode="relative" rAng="0" ptsTypes="AA">
                                      <p:cBhvr>
                                        <p:cTn id="40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578" y="-11551"/>
                                    </p:animMotion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29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1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5377 -0.22777 L -2.08333E-6 -4.81481E-6 " pathEditMode="relative" rAng="0" ptsTypes="AA">
                                      <p:cBhvr>
                                        <p:cTn id="48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138" y="11551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2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grpId="19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53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4" fill="hold">
                      <p:stCondLst>
                        <p:cond delay="0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6 -7.40741E-7 L 0.15377 -0.3537 " pathEditMode="relative" rAng="0" ptsTypes="AA">
                                      <p:cBhvr>
                                        <p:cTn id="57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138" y="-17847"/>
                                    </p:animMotion>
                                  </p:childTnLst>
                                </p:cTn>
                              </p:par>
                              <p:par>
                                <p:cTn id="58" presetID="1" presetClass="exit" presetSubtype="0" fill="hold" grpId="28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grpId="1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5377 -0.3537 L -2.08333E-6 -7.40741E-7 " pathEditMode="relative" rAng="0" ptsTypes="AA">
                                      <p:cBhvr>
                                        <p:cTn id="65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565" y="17847"/>
                                    </p:animMotion>
                                  </p:childTnLst>
                                </p:cTn>
                              </p:par>
                              <p:par>
                                <p:cTn id="66" presetID="1" presetClass="entr" presetSubtype="0" fill="hold" grpId="2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xit" presetSubtype="0" fill="hold" grpId="2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70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" fill="hold">
                      <p:stCondLst>
                        <p:cond delay="0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6 -3.7037E-6 L 0.15378 -0.41667 " pathEditMode="relative" rAng="0" ptsTypes="AA">
                                      <p:cBhvr>
                                        <p:cTn id="74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956" y="-20648"/>
                                    </p:animMotion>
                                  </p:childTnLst>
                                </p:cTn>
                              </p:par>
                              <p:par>
                                <p:cTn id="75" presetID="1" presetClass="exit" presetSubtype="0" fill="hold" grpId="16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1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5377 -0.41667 L -2.08333E-6 -3.7037E-6 " pathEditMode="relative" rAng="0" ptsTypes="AA">
                                      <p:cBhvr>
                                        <p:cTn id="82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526" y="20000"/>
                                    </p:animMotion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17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xit" presetSubtype="0" fill="hold" grpId="2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87" restart="whenNotActive" fill="hold" evtFilter="cancelBubble" nodeType="interactiveSeq">
                <p:stCondLst>
                  <p:cond evt="onClick" delay="0">
                    <p:tgtEl>
                      <p:spTgt spid="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8" fill="hold">
                      <p:stCondLst>
                        <p:cond delay="0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1.85185E-6 L -0.15378 -0.16481 " pathEditMode="relative" rAng="0" ptsTypes="AA">
                                      <p:cBhvr>
                                        <p:cTn id="91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826" y="-8403"/>
                                    </p:animMotion>
                                  </p:childTnLst>
                                </p:cTn>
                              </p:par>
                              <p:par>
                                <p:cTn id="92" presetID="1" presetClass="exit" presetSubtype="0" fill="hold" grpId="18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ntr" presetSubtype="0" fill="hold" grpId="4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5378 -0.16482 L -4.16667E-6 -1.85185E-6 " pathEditMode="relative" rAng="0" ptsTypes="AA">
                                      <p:cBhvr>
                                        <p:cTn id="99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240" y="8333"/>
                                    </p:animMotion>
                                  </p:childTnLst>
                                </p:cTn>
                              </p:par>
                              <p:par>
                                <p:cTn id="100" presetID="1" presetClass="entr" presetSubtype="0" fill="hold" grpId="19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" presetClass="exit" presetSubtype="0" fill="hold" grpId="4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5"/>
                  </p:tgtEl>
                </p:cond>
              </p:nextCondLst>
            </p:seq>
            <p:seq concurrent="1" nextAc="seek">
              <p:cTn id="104" restart="whenNotActive" fill="hold" evtFilter="cancelBubble" nodeType="interactiveSeq">
                <p:stCondLst>
                  <p:cond evt="onClick" delay="0">
                    <p:tgtEl>
                      <p:spTgt spid="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5" fill="hold">
                      <p:stCondLst>
                        <p:cond delay="0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2.22222E-6 L -0.15378 -0.29074 " pathEditMode="relative" rAng="0" ptsTypes="AA">
                                      <p:cBhvr>
                                        <p:cTn id="108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138" y="-14352"/>
                                    </p:animMotion>
                                  </p:childTnLst>
                                </p:cTn>
                              </p:par>
                              <p:par>
                                <p:cTn id="109" presetID="1" presetClass="exit" presetSubtype="0" fill="hold" grpId="27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3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5378 -0.29074 L -4.16667E-6 2.22222E-6 " pathEditMode="relative" rAng="0" ptsTypes="AA">
                                      <p:cBhvr>
                                        <p:cTn id="116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242" y="14352"/>
                                    </p:animMotion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2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xit" presetSubtype="0" fill="hold" grpId="3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9"/>
                  </p:tgtEl>
                </p:cond>
              </p:nextCondLst>
            </p:seq>
            <p:seq concurrent="1" nextAc="seek">
              <p:cTn id="121" restart="whenNotActive" fill="hold" evtFilter="cancelBubble" nodeType="interactiveSeq">
                <p:stCondLst>
                  <p:cond evt="onClick" delay="0">
                    <p:tgtEl>
                      <p:spTgt spid="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2" fill="hold">
                      <p:stCondLst>
                        <p:cond delay="0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4.81481E-6 L -0.15378 -0.22778 " pathEditMode="relative" rAng="0" ptsTypes="AA">
                                      <p:cBhvr>
                                        <p:cTn id="125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917" y="-11204"/>
                                    </p:animMotion>
                                  </p:childTnLst>
                                </p:cTn>
                              </p:par>
                              <p:par>
                                <p:cTn id="126" presetID="1" presetClass="exit" presetSubtype="0" fill="hold" grpId="2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" presetClass="entr" presetSubtype="0" fill="hold" grpId="3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5378 -0.22778 L -4.16667E-6 -4.81481E-6 " pathEditMode="relative" rAng="0" ptsTypes="AA">
                                      <p:cBhvr>
                                        <p:cTn id="133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125" y="11204"/>
                                    </p:animMotion>
                                  </p:childTnLst>
                                </p:cTn>
                              </p:par>
                              <p:par>
                                <p:cTn id="134" presetID="1" presetClass="entr" presetSubtype="0" fill="hold" grpId="2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1" presetClass="exit" presetSubtype="0" fill="hold" grpId="3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7"/>
                  </p:tgtEl>
                </p:cond>
              </p:nextCondLst>
            </p:seq>
            <p:seq concurrent="1" nextAc="seek">
              <p:cTn id="138" restart="whenNotActive" fill="hold" evtFilter="cancelBubble" nodeType="interactiveSeq">
                <p:stCondLst>
                  <p:cond evt="onClick" delay="0">
                    <p:tgtEl>
                      <p:spTgt spid="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9" fill="hold">
                      <p:stCondLst>
                        <p:cond delay="0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7.40741E-7 L -0.15378 -0.3537 " pathEditMode="relative" rAng="0" ptsTypes="AA">
                                      <p:cBhvr>
                                        <p:cTn id="142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901" y="-18472"/>
                                    </p:animMotion>
                                  </p:childTnLst>
                                </p:cTn>
                              </p:par>
                              <p:par>
                                <p:cTn id="143" presetID="1" presetClass="exit" presetSubtype="0" fill="hold" grpId="22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ntr" presetSubtype="0" fill="hold" grpId="3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5378 -0.3537 L -4.16667E-6 -7.40741E-7 " pathEditMode="relative" rAng="0" ptsTypes="AA">
                                      <p:cBhvr>
                                        <p:cTn id="150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539" y="17847"/>
                                    </p:animMotion>
                                  </p:childTnLst>
                                </p:cTn>
                              </p:par>
                              <p:par>
                                <p:cTn id="151" presetID="1" presetClass="entr" presetSubtype="0" fill="hold" grpId="2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xit" presetSubtype="0" fill="hold" grpId="3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"/>
                  </p:tgtEl>
                </p:cond>
              </p:nextCondLst>
            </p:seq>
            <p:seq concurrent="1" nextAc="seek">
              <p:cTn id="155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6" fill="hold">
                      <p:stCondLst>
                        <p:cond delay="0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3.7037E-6 L -0.15378 -0.41666 " pathEditMode="relative" rAng="0" ptsTypes="AA">
                                      <p:cBhvr>
                                        <p:cTn id="159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826" y="-20995"/>
                                    </p:animMotion>
                                  </p:childTnLst>
                                </p:cTn>
                              </p:par>
                              <p:par>
                                <p:cTn id="160" presetID="1" presetClass="exit" presetSubtype="0" fill="hold" grpId="3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1" presetClass="entr" presetSubtype="0" fill="hold" grpId="29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5378 -0.41667 L -4.16667E-6 -3.7037E-6 " pathEditMode="relative" rAng="0" ptsTypes="AA">
                                      <p:cBhvr>
                                        <p:cTn id="167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630" y="20648"/>
                                    </p:animMotion>
                                  </p:childTnLst>
                                </p:cTn>
                              </p:par>
                              <p:par>
                                <p:cTn id="168" presetID="1" presetClass="entr" presetSubtype="0" fill="hold" grpId="3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1" presetClass="exit" presetSubtype="0" fill="hold" grpId="3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</p:childTnLst>
        </p:cTn>
      </p:par>
    </p:tnLst>
    <p:bldLst>
      <p:bldP spid="72" grpId="8" animBg="1"/>
      <p:bldP spid="72" grpId="9" animBg="1"/>
      <p:bldP spid="72" grpId="12" animBg="1"/>
      <p:bldP spid="72" grpId="13" animBg="1"/>
      <p:bldP spid="72" grpId="16" animBg="1"/>
      <p:bldP spid="72" grpId="17" animBg="1"/>
      <p:bldP spid="72" grpId="18" animBg="1"/>
      <p:bldP spid="72" grpId="19" animBg="1"/>
      <p:bldP spid="72" grpId="20" animBg="1"/>
      <p:bldP spid="72" grpId="21" animBg="1"/>
      <p:bldP spid="72" grpId="22" animBg="1"/>
      <p:bldP spid="72" grpId="23" animBg="1"/>
      <p:bldP spid="72" grpId="24" animBg="1"/>
      <p:bldP spid="72" grpId="25" animBg="1"/>
      <p:bldP spid="72" grpId="26" animBg="1"/>
      <p:bldP spid="72" grpId="27" animBg="1"/>
      <p:bldP spid="72" grpId="28" animBg="1"/>
      <p:bldP spid="72" grpId="29" animBg="1"/>
      <p:bldP spid="72" grpId="30" animBg="1"/>
      <p:bldP spid="72" grpId="31" animBg="1"/>
      <p:bldP spid="39" grpId="0" animBg="1"/>
      <p:bldP spid="39" grpId="1" animBg="1"/>
      <p:bldP spid="36" grpId="0" animBg="1"/>
      <p:bldP spid="36" grpId="1" animBg="1"/>
      <p:bldP spid="65" grpId="0" animBg="1"/>
      <p:bldP spid="65" grpId="1" animBg="1"/>
      <p:bldP spid="35" grpId="0" animBg="1"/>
      <p:bldP spid="35" grpId="1" animBg="1"/>
      <p:bldP spid="38" grpId="0" animBg="1"/>
      <p:bldP spid="38" grpId="1" animBg="1"/>
      <p:bldP spid="55" grpId="0" animBg="1"/>
      <p:bldP spid="55" grpId="1" animBg="1"/>
      <p:bldP spid="57" grpId="0" animBg="1"/>
      <p:bldP spid="57" grpId="1" animBg="1"/>
      <p:bldP spid="59" grpId="0" animBg="1"/>
      <p:bldP spid="59" grpId="1" animBg="1"/>
      <p:bldP spid="63" grpId="0" animBg="1"/>
      <p:bldP spid="63" grpId="1" animBg="1"/>
      <p:bldP spid="64" grpId="0" animBg="1"/>
      <p:bldP spid="64" grpId="1" animBg="1"/>
      <p:bldP spid="41" grpId="13" animBg="1"/>
      <p:bldP spid="41" grpId="14" animBg="1"/>
      <p:bldP spid="41" grpId="15" animBg="1"/>
      <p:bldP spid="41" grpId="16" animBg="1"/>
      <p:bldP spid="41" grpId="17" animBg="1"/>
      <p:bldP spid="41" grpId="18" animBg="1"/>
      <p:bldP spid="41" grpId="19" animBg="1"/>
      <p:bldP spid="41" grpId="20" animBg="1"/>
      <p:bldP spid="41" grpId="21" animBg="1"/>
      <p:bldP spid="41" grpId="22" animBg="1"/>
      <p:bldP spid="41" grpId="29" animBg="1"/>
      <p:bldP spid="41" grpId="30" animBg="1"/>
      <p:bldP spid="41" grpId="31" animBg="1"/>
      <p:bldP spid="41" grpId="32" animBg="1"/>
      <p:bldP spid="41" grpId="33" animBg="1"/>
      <p:bldP spid="41" grpId="34" animBg="1"/>
      <p:bldP spid="41" grpId="35" animBg="1"/>
      <p:bldP spid="41" grpId="36" animBg="1"/>
      <p:bldP spid="41" grpId="41" animBg="1"/>
      <p:bldP spid="41" grpId="44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3392</TotalTime>
  <Words>69</Words>
  <Application>Microsoft Office PowerPoint</Application>
  <PresentationFormat>Widescreen</PresentationFormat>
  <Paragraphs>17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Henry Dorrance</dc:creator>
  <cp:keywords/>
  <dc:description/>
  <cp:lastModifiedBy>Richard Dorrance</cp:lastModifiedBy>
  <cp:revision>292</cp:revision>
  <cp:lastPrinted>2018-07-24T14:00:31Z</cp:lastPrinted>
  <dcterms:created xsi:type="dcterms:W3CDTF">2018-04-21T20:11:52Z</dcterms:created>
  <dcterms:modified xsi:type="dcterms:W3CDTF">2019-03-04T17:38:33Z</dcterms:modified>
  <cp:category/>
</cp:coreProperties>
</file>