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3D3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7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341C-75C2-4A5B-A8E6-D61C57E19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29A2C-9326-4862-B8C8-D415D1CC6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D71AF-2D25-49FA-82ED-668C9002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7BAF-3017-408F-A85E-AC6A37566F17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A9E30-EE75-48D1-8B3A-4671AFCA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7A2F-2009-4FFE-BFEB-DE23CECF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05E1-2550-42CF-B626-5DE4622D0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6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3541-A888-4E0B-9A4B-8ECA91BD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589E6-8FCE-4BD0-97BF-7D9FF2223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9D869-1BAF-4E80-AF5E-663D6D1F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A51C2-6FAA-4942-8101-E7910486D05D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45A40-C150-4412-A693-C3483515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ED653-36D6-4BBA-BC75-C1E19E09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E6EEA-17CC-421C-9E93-4E01412F4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1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BD042-F04D-44C1-836E-763AC27E5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2B54E-6CBA-43D8-A9AD-579E04F45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6D296-A599-46BD-AE10-3DC249E9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2095F-98DC-47F0-8A6C-0DB7E8DB34F5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33A50-DE70-4F9A-A736-0B0924E9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24E2F-87F3-4BFF-8E97-5AABB6F0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2C35-E72C-4238-B0F3-FDF394AA8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6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7998-7456-474D-8FDE-EC2BAAFC7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6849D-212F-41DD-BE75-D6C30C9CD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C43D9-9059-43FA-9B3A-E8A46E23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7A5C-79B8-4207-A0DB-C49367232122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0C8F1-6D99-476B-AE2B-A44272CC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E63A9-9258-4BCA-85AC-0AF363720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C46BF-8AE5-45ED-81FB-D57B392534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6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B035-90C5-4335-894E-A842F6E7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9EF19-EF61-4366-8B31-C7BDDB5CD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62151-C951-44C8-A7A9-44C6B2992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F631-6C08-44ED-BB67-FCF5D5EFA695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51722-49FE-4D25-BED5-AA17BB46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22581-92FD-4282-9CD8-53DF7BB0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3B95-FDC9-4A14-BF79-31F3671ED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7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FF40-E5F4-42AA-AD3E-799B9F87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03C2E-B111-49BD-A056-C0E1FC7FE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4CFC0-B3FC-4B18-8D9F-2DF9DA806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99F53D-B945-4BD8-964E-ADA9063B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3608-5521-4C91-9124-D75920D307E1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E4DEEA-0269-49BC-9635-BF8C0391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3FE7E0-F679-4DA4-8373-E35AAAE0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2BBD-EFCA-4EE2-8934-E1820E329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2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D878-211E-441E-A267-F44E857F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6B68B-9823-4DF9-B641-D9D9CA1B8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7F673-4DC2-441F-8B8A-7AFE97C66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E30A6-262A-4BB4-A967-3F76CD3F4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5FBB0-E3FD-44B9-BD7F-350C0D984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89931ED-F44F-46D9-90C2-1790EF71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979F3-8DDC-40C8-BA7B-564092279694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565BED-308F-436C-8324-AAA1A55C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FDA6D3-2C02-482F-9BCA-876E460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CA12-DF54-4749-98DA-1367457F88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5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98A6-C976-406E-B210-82F57EC7A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77BCF4-3139-465B-8E9D-2CB16928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E14C-9314-4D30-AB7A-4007FE75CC20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65B697B-8638-4591-B769-02653DD3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E47FC3-5873-4D71-B8A8-E349212A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FEB7-E3A2-4799-82EF-33A8CFE1E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11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87F7379-3D6C-4647-A4C5-40E941F3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B64E-2167-4B6F-8CC2-7E83C4D08AFE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33FBD7-92B0-46AC-9031-0EF0B591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26FA2D-6CB4-4B83-82C2-B3FD28F6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EC883-99B2-4D25-8BAE-E52B2780A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6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3DCC-AACA-4D61-8DA8-DBC1B76A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B70A4-18B6-4737-9038-DF481DF63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5F6A5-6336-4311-9D6F-329073F6F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91BC50-159A-4695-B5E2-ADB3F9EC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6853-D03E-446A-87FB-8664417E1C89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F37408-E479-4F9E-9F22-AB2318E6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677CA2-FCBA-43DF-870B-FAA12D8B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4F45-6427-4874-86F1-E0047735E7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2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558D-E69F-42DF-97A3-556E7A0AC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78F99C-0B81-457C-B06C-F6FB1D7B1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3BC23-38BC-4C45-B29A-B3E0F691D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60B503-4107-4A32-8825-05D65C08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4D79E-65E9-4C15-A3F6-CC1BA7B0ADCF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AEC352-1362-460E-88AD-88DCB76D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7C8CCB-3E72-47EE-A3AB-03EA04E6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F0F6-3D04-46A7-A0EC-A08CC264DB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3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F2BB50B-5935-4A32-9A34-B01800C59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DEA9B7B-7EBE-44DB-A6E9-FD3447350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F1075-18D2-4972-AB77-01551B22E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E03482-69D1-444C-8612-8C90599567DF}" type="datetimeFigureOut">
              <a:rPr lang="en-GB"/>
              <a:pPr>
                <a:defRPr/>
              </a:pPr>
              <a:t>04/03/2019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04AD8-B6AB-49F0-BB86-028ED3D96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4CFE7-13B6-40EF-89E7-728AFA19A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59A436-140A-4EDF-8551-1228D2F970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823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42">
            <a:extLst>
              <a:ext uri="{FF2B5EF4-FFF2-40B4-BE49-F238E27FC236}">
                <a16:creationId xmlns:a16="http://schemas.microsoft.com/office/drawing/2014/main" id="{F1F09BE8-5750-4817-A33C-974D1EE3B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708" y="2466549"/>
            <a:ext cx="601306" cy="52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FD7231FC-DDAB-40A2-9CCA-AD3C94D0D0C6}"/>
              </a:ext>
            </a:extLst>
          </p:cNvPr>
          <p:cNvSpPr/>
          <p:nvPr/>
        </p:nvSpPr>
        <p:spPr>
          <a:xfrm>
            <a:off x="10489255" y="2309143"/>
            <a:ext cx="933440" cy="888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70" name="TextBox 24">
            <a:extLst>
              <a:ext uri="{FF2B5EF4-FFF2-40B4-BE49-F238E27FC236}">
                <a16:creationId xmlns:a16="http://schemas.microsoft.com/office/drawing/2014/main" id="{89AECAFE-4AA8-4C9E-AA94-1B066808E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296" y="1371600"/>
            <a:ext cx="819667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Make as many sentences as you can 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by left-clicking 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words to move them. Translate the sentences you make into English.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8346BC2-DBB6-4392-80D7-9D96B8660C98}"/>
              </a:ext>
            </a:extLst>
          </p:cNvPr>
          <p:cNvSpPr/>
          <p:nvPr/>
        </p:nvSpPr>
        <p:spPr>
          <a:xfrm>
            <a:off x="4286049" y="2404853"/>
            <a:ext cx="3600000" cy="644525"/>
          </a:xfrm>
          <a:prstGeom prst="round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72" name="TextBox 26">
            <a:hlinkClick r:id="rId3" action="ppaction://hlinksldjump"/>
            <a:extLst>
              <a:ext uri="{FF2B5EF4-FFF2-40B4-BE49-F238E27FC236}">
                <a16:creationId xmlns:a16="http://schemas.microsoft.com/office/drawing/2014/main" id="{9BF3403B-2AC0-4D51-B445-3CE1A5F97EF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52000" y="5976000"/>
            <a:ext cx="10922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dirty="0"/>
              <a:t>Reset</a:t>
            </a:r>
          </a:p>
          <a:p>
            <a:pPr eaLnBrk="1" hangingPunct="1"/>
            <a:r>
              <a:rPr lang="en-GB" altLang="en-US" dirty="0"/>
              <a:t>question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D8F55B7-7479-4B78-BFC5-B3F215E23A17}"/>
              </a:ext>
            </a:extLst>
          </p:cNvPr>
          <p:cNvSpPr/>
          <p:nvPr/>
        </p:nvSpPr>
        <p:spPr>
          <a:xfrm>
            <a:off x="2497170" y="3708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aller aux toilettes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9C73FC6-C267-4BE8-941B-B0109763199E}"/>
              </a:ext>
            </a:extLst>
          </p:cNvPr>
          <p:cNvSpPr/>
          <p:nvPr/>
        </p:nvSpPr>
        <p:spPr>
          <a:xfrm>
            <a:off x="2497170" y="4140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manger une glace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098667B-3DFC-4DEF-B39F-87708A0EBA58}"/>
              </a:ext>
            </a:extLst>
          </p:cNvPr>
          <p:cNvSpPr/>
          <p:nvPr/>
        </p:nvSpPr>
        <p:spPr>
          <a:xfrm>
            <a:off x="2497170" y="4572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boire un coca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3C691E-A9ED-4A25-8E86-F64848FCB01F}"/>
              </a:ext>
            </a:extLst>
          </p:cNvPr>
          <p:cNvSpPr/>
          <p:nvPr/>
        </p:nvSpPr>
        <p:spPr>
          <a:xfrm>
            <a:off x="2497170" y="5004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aller à McDo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C69601-5DDB-4980-8215-5D85C5EE617B}"/>
              </a:ext>
            </a:extLst>
          </p:cNvPr>
          <p:cNvSpPr/>
          <p:nvPr/>
        </p:nvSpPr>
        <p:spPr>
          <a:xfrm>
            <a:off x="2497170" y="5436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faire mes devoirs</a:t>
            </a:r>
          </a:p>
        </p:txBody>
      </p:sp>
      <p:sp>
        <p:nvSpPr>
          <p:cNvPr id="2071" name="TextBox 25">
            <a:extLst>
              <a:ext uri="{FF2B5EF4-FFF2-40B4-BE49-F238E27FC236}">
                <a16:creationId xmlns:a16="http://schemas.microsoft.com/office/drawing/2014/main" id="{2B1488EF-0E4F-436F-AE56-8C80EA3EE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295" y="402355"/>
            <a:ext cx="9361164" cy="5847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fr-FR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Unité 10 – </a:t>
            </a:r>
            <a:r>
              <a:rPr lang="fr-FR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délicieux !</a:t>
            </a:r>
            <a:endParaRPr lang="fr-FR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D8F55B7-7479-4B78-BFC5-B3F215E23A17}"/>
              </a:ext>
            </a:extLst>
          </p:cNvPr>
          <p:cNvSpPr/>
          <p:nvPr/>
        </p:nvSpPr>
        <p:spPr>
          <a:xfrm>
            <a:off x="6247287" y="3708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jouer à l’ordinateur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9C73FC6-C267-4BE8-941B-B0109763199E}"/>
              </a:ext>
            </a:extLst>
          </p:cNvPr>
          <p:cNvSpPr/>
          <p:nvPr/>
        </p:nvSpPr>
        <p:spPr>
          <a:xfrm>
            <a:off x="6247287" y="4140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avoir un sandwich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098667B-3DFC-4DEF-B39F-87708A0EBA58}"/>
              </a:ext>
            </a:extLst>
          </p:cNvPr>
          <p:cNvSpPr/>
          <p:nvPr/>
        </p:nvSpPr>
        <p:spPr>
          <a:xfrm>
            <a:off x="6247287" y="4572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prendre un milkshake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B3C691E-A9ED-4A25-8E86-F64848FCB01F}"/>
              </a:ext>
            </a:extLst>
          </p:cNvPr>
          <p:cNvSpPr/>
          <p:nvPr/>
        </p:nvSpPr>
        <p:spPr>
          <a:xfrm>
            <a:off x="6247287" y="5004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rentrer à la maison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BC69601-5DDB-4980-8215-5D85C5EE617B}"/>
              </a:ext>
            </a:extLst>
          </p:cNvPr>
          <p:cNvSpPr/>
          <p:nvPr/>
        </p:nvSpPr>
        <p:spPr>
          <a:xfrm>
            <a:off x="6247287" y="5436000"/>
            <a:ext cx="3420000" cy="32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jouer au football</a:t>
            </a:r>
          </a:p>
        </p:txBody>
      </p:sp>
      <p:pic>
        <p:nvPicPr>
          <p:cNvPr id="45" name="Picture 11">
            <a:extLst>
              <a:ext uri="{FF2B5EF4-FFF2-40B4-BE49-F238E27FC236}">
                <a16:creationId xmlns:a16="http://schemas.microsoft.com/office/drawing/2014/main" id="{783C7906-C255-634C-B9A7-E4452F6E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575" y="152683"/>
            <a:ext cx="2120900" cy="209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C11A54-C13B-DF44-BF36-A8FD93E79852}"/>
              </a:ext>
            </a:extLst>
          </p:cNvPr>
          <p:cNvSpPr txBox="1"/>
          <p:nvPr/>
        </p:nvSpPr>
        <p:spPr>
          <a:xfrm>
            <a:off x="2951414" y="2501128"/>
            <a:ext cx="119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/>
              <a:t>Je peux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E4FA69-B02A-1C48-893C-DFD2E5505EA8}"/>
              </a:ext>
            </a:extLst>
          </p:cNvPr>
          <p:cNvSpPr txBox="1"/>
          <p:nvPr/>
        </p:nvSpPr>
        <p:spPr>
          <a:xfrm>
            <a:off x="8091573" y="2501128"/>
            <a:ext cx="219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s’il vous plaît ?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579D9FA-E312-4B26-9C99-69B718963DED}"/>
              </a:ext>
            </a:extLst>
          </p:cNvPr>
          <p:cNvSpPr/>
          <p:nvPr/>
        </p:nvSpPr>
        <p:spPr>
          <a:xfrm>
            <a:off x="2276475" y="3572328"/>
            <a:ext cx="7580588" cy="23603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 </a:t>
            </a:r>
          </a:p>
        </p:txBody>
      </p:sp>
    </p:spTree>
  </p:cSld>
  <p:clrMapOvr>
    <a:masterClrMapping/>
  </p:clrMapOvr>
  <p:transition spd="slow" advClick="0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7.40741E-7 L 0.15378 -0.164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30" y="-83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78 -0.16482 L -2.08333E-6 -1.85185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83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22222E-6 L 0.15377 -0.29074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52" y="-1469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78 -0.29074 L -2.08333E-6 2.22222E-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7" y="1469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81481E-6 L 0.15377 -0.22777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78" y="-1155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9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77 -0.22777 L -2.08333E-6 -4.81481E-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38" y="1155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7.40741E-7 L 0.15377 -0.3537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784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77 -0.3537 L -2.08333E-6 -7.40741E-7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5" y="1784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6 L 0.15378 -0.41667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6" y="-2064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77 -0.41667 L -2.08333E-6 -3.7037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26" y="200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15378 -0.16481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26" y="-8403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8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4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78 -0.16482 L -4.16667E-6 -1.85185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8333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4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15378 -0.29074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38" y="-14352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7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78 -0.29074 L -4.16667E-6 2.22222E-6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2" y="1435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15378 -0.22778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-11204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2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3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78 -0.22778 L -4.16667E-6 -4.81481E-6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11204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3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-0.15378 -0.3537 " pathEditMode="relative" rAng="0" ptsTypes="AA">
                                      <p:cBhvr>
                                        <p:cTn id="1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1" y="-18472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2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3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78 -0.3537 L -4.16667E-6 -7.40741E-7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9" y="17847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3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15378 -0.41666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26" y="-20995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3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78 -0.41667 L -4.16667E-6 -3.7037E-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30" y="20648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3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72" grpId="8" animBg="1"/>
      <p:bldP spid="72" grpId="9" animBg="1"/>
      <p:bldP spid="72" grpId="12" animBg="1"/>
      <p:bldP spid="72" grpId="13" animBg="1"/>
      <p:bldP spid="72" grpId="16" animBg="1"/>
      <p:bldP spid="72" grpId="17" animBg="1"/>
      <p:bldP spid="72" grpId="18" animBg="1"/>
      <p:bldP spid="72" grpId="19" animBg="1"/>
      <p:bldP spid="72" grpId="20" animBg="1"/>
      <p:bldP spid="72" grpId="21" animBg="1"/>
      <p:bldP spid="72" grpId="22" animBg="1"/>
      <p:bldP spid="72" grpId="23" animBg="1"/>
      <p:bldP spid="72" grpId="24" animBg="1"/>
      <p:bldP spid="72" grpId="25" animBg="1"/>
      <p:bldP spid="72" grpId="26" animBg="1"/>
      <p:bldP spid="72" grpId="27" animBg="1"/>
      <p:bldP spid="72" grpId="28" animBg="1"/>
      <p:bldP spid="72" grpId="29" animBg="1"/>
      <p:bldP spid="72" grpId="30" animBg="1"/>
      <p:bldP spid="72" grpId="31" animBg="1"/>
      <p:bldP spid="39" grpId="0" animBg="1"/>
      <p:bldP spid="39" grpId="1" animBg="1"/>
      <p:bldP spid="36" grpId="0" animBg="1"/>
      <p:bldP spid="36" grpId="1" animBg="1"/>
      <p:bldP spid="65" grpId="0" animBg="1"/>
      <p:bldP spid="65" grpId="1" animBg="1"/>
      <p:bldP spid="35" grpId="0" animBg="1"/>
      <p:bldP spid="35" grpId="1" animBg="1"/>
      <p:bldP spid="38" grpId="0" animBg="1"/>
      <p:bldP spid="38" grpId="1" animBg="1"/>
      <p:bldP spid="55" grpId="0" animBg="1"/>
      <p:bldP spid="55" grpId="1" animBg="1"/>
      <p:bldP spid="57" grpId="0" animBg="1"/>
      <p:bldP spid="57" grpId="1" animBg="1"/>
      <p:bldP spid="59" grpId="0" animBg="1"/>
      <p:bldP spid="59" grpId="1" animBg="1"/>
      <p:bldP spid="63" grpId="0" animBg="1"/>
      <p:bldP spid="63" grpId="1" animBg="1"/>
      <p:bldP spid="64" grpId="0" animBg="1"/>
      <p:bldP spid="64" grpId="1" animBg="1"/>
      <p:bldP spid="41" grpId="13" animBg="1"/>
      <p:bldP spid="41" grpId="14" animBg="1"/>
      <p:bldP spid="41" grpId="15" animBg="1"/>
      <p:bldP spid="41" grpId="16" animBg="1"/>
      <p:bldP spid="41" grpId="17" animBg="1"/>
      <p:bldP spid="41" grpId="18" animBg="1"/>
      <p:bldP spid="41" grpId="19" animBg="1"/>
      <p:bldP spid="41" grpId="20" animBg="1"/>
      <p:bldP spid="41" grpId="21" animBg="1"/>
      <p:bldP spid="41" grpId="22" animBg="1"/>
      <p:bldP spid="41" grpId="29" animBg="1"/>
      <p:bldP spid="41" grpId="30" animBg="1"/>
      <p:bldP spid="41" grpId="31" animBg="1"/>
      <p:bldP spid="41" grpId="32" animBg="1"/>
      <p:bldP spid="41" grpId="33" animBg="1"/>
      <p:bldP spid="41" grpId="34" animBg="1"/>
      <p:bldP spid="41" grpId="35" animBg="1"/>
      <p:bldP spid="41" grpId="36" animBg="1"/>
      <p:bldP spid="41" grpId="41" animBg="1"/>
      <p:bldP spid="41" grpId="44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3392</TotalTime>
  <Words>69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Henry Dorrance</dc:creator>
  <cp:keywords/>
  <dc:description/>
  <cp:lastModifiedBy>Richard Dorrance</cp:lastModifiedBy>
  <cp:revision>292</cp:revision>
  <cp:lastPrinted>2018-07-24T14:00:31Z</cp:lastPrinted>
  <dcterms:created xsi:type="dcterms:W3CDTF">2018-04-21T20:11:52Z</dcterms:created>
  <dcterms:modified xsi:type="dcterms:W3CDTF">2019-03-04T17:38:33Z</dcterms:modified>
  <cp:category/>
</cp:coreProperties>
</file>