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78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6EB"/>
    <a:srgbClr val="D1D7EB"/>
    <a:srgbClr val="E9E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88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34F11-B68D-854A-B4E7-155F8BBCEB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DE3E6-A551-EC46-806C-DA70A3A7D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80841B0-B6A5-6647-ABAE-390A2C188110}" type="datetime1">
              <a:rPr lang="en-US" altLang="en-US"/>
              <a:pPr/>
              <a:t>9/25/25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3AD7DC-12C5-7444-B0E9-4B49D39C3E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49C708-9AF1-1449-B542-33318261B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A7A09-1FAA-7144-85B6-380BF758F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E56C1-B5AF-8146-8464-DA5BD5EEB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E1C2629-A319-284C-B270-10B7A113BB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984F35-F2E8-AF43-B376-053B5821AFFD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2A6E0-149C-A241-AAB1-3C86B537F0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25000" y="682625"/>
            <a:ext cx="1659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en-US" sz="1800" noProof="0" dirty="0"/>
              <a:t>Luc et Sophie</a:t>
            </a:r>
          </a:p>
          <a:p>
            <a:pPr eaLnBrk="1" hangingPunct="1"/>
            <a:r>
              <a:rPr lang="en-GB" altLang="en-US" sz="1800" noProof="0" dirty="0"/>
              <a:t>Level 1, Unit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DF25B-A86B-6746-BA40-6BC2C6654A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/>
              <a:t>Click on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the </a:t>
            </a:r>
            <a:r>
              <a:rPr lang="en-GB" altLang="en-US" sz="1800" b="1"/>
              <a:t>title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to hear </a:t>
            </a:r>
            <a:r>
              <a:rPr lang="en-GB" altLang="en-US" sz="1800" b="1"/>
              <a:t>it</a:t>
            </a:r>
            <a:r>
              <a:rPr lang="en-US" altLang="en-US" sz="1800" b="1"/>
              <a:t> spoken</a:t>
            </a:r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681" y="0"/>
            <a:ext cx="5165123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64544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ched Right Arrow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Notched Right Arrow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words in the vocabulary list to hear them spoken</a:t>
            </a:r>
          </a:p>
          <a:p>
            <a:pPr algn="ctr" eaLnBrk="1" hangingPunct="1"/>
            <a:endParaRPr lang="en-GB" altLang="en-US" sz="1800" b="1" dirty="0"/>
          </a:p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21163420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ched Right Arrow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Notched Right Arrow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6F3BDF2-A8B8-4A40-871F-BAA4D80E985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7F9E-D36E-1B4B-A620-DB361A3BB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5210175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French words in the vocabulary list to hear them spoken</a:t>
            </a:r>
            <a:endParaRPr lang="en-US" alt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E9916-9675-B049-A8BE-E99BEB91F6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364157077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910ABF-58C0-684C-BD06-80719A8C4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4DD2D8-7DEE-A146-97B2-26F89BAAB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97B7D-7870-6343-99F9-4DCD49566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3BC05EB-C86E-D049-B1AA-B29C53A7FA50}" type="datetime1">
              <a:rPr lang="en-US" altLang="en-US"/>
              <a:pPr/>
              <a:t>9/25/25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95E58-F1EA-8740-9BA3-73E6F4B6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4ED6D-2BEC-D04D-B007-D4F2F007C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1DA4E16-97FB-1D43-9EEB-0656B7519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  <p:sldLayoutId id="2147483694" r:id="rId4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13" Type="http://schemas.openxmlformats.org/officeDocument/2006/relationships/audio" Target="../media/audio11.bin"/><Relationship Id="rId18" Type="http://schemas.openxmlformats.org/officeDocument/2006/relationships/audio" Target="../media/audio16.bin"/><Relationship Id="rId3" Type="http://schemas.openxmlformats.org/officeDocument/2006/relationships/audio" Target="../media/audio1.bin"/><Relationship Id="rId7" Type="http://schemas.openxmlformats.org/officeDocument/2006/relationships/audio" Target="../media/audio5.bin"/><Relationship Id="rId12" Type="http://schemas.openxmlformats.org/officeDocument/2006/relationships/audio" Target="../media/audio10.bin"/><Relationship Id="rId17" Type="http://schemas.openxmlformats.org/officeDocument/2006/relationships/audio" Target="../media/audio15.bin"/><Relationship Id="rId2" Type="http://schemas.openxmlformats.org/officeDocument/2006/relationships/image" Target="../media/image1.emf"/><Relationship Id="rId16" Type="http://schemas.openxmlformats.org/officeDocument/2006/relationships/audio" Target="../media/audio14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11" Type="http://schemas.openxmlformats.org/officeDocument/2006/relationships/audio" Target="../media/audio9.bin"/><Relationship Id="rId5" Type="http://schemas.openxmlformats.org/officeDocument/2006/relationships/audio" Target="../media/audio3.bin"/><Relationship Id="rId15" Type="http://schemas.openxmlformats.org/officeDocument/2006/relationships/audio" Target="../media/audio13.bin"/><Relationship Id="rId10" Type="http://schemas.openxmlformats.org/officeDocument/2006/relationships/audio" Target="../media/audio8.bin"/><Relationship Id="rId4" Type="http://schemas.openxmlformats.org/officeDocument/2006/relationships/audio" Target="../media/audio2.bin"/><Relationship Id="rId9" Type="http://schemas.openxmlformats.org/officeDocument/2006/relationships/audio" Target="../media/audio7.bin"/><Relationship Id="rId14" Type="http://schemas.openxmlformats.org/officeDocument/2006/relationships/audio" Target="../media/audio1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bin"/><Relationship Id="rId13" Type="http://schemas.openxmlformats.org/officeDocument/2006/relationships/audio" Target="../media/audio18.bin"/><Relationship Id="rId3" Type="http://schemas.openxmlformats.org/officeDocument/2006/relationships/audio" Target="../media/audio8.bin"/><Relationship Id="rId7" Type="http://schemas.openxmlformats.org/officeDocument/2006/relationships/audio" Target="../media/audio12.bin"/><Relationship Id="rId12" Type="http://schemas.openxmlformats.org/officeDocument/2006/relationships/audio" Target="../media/audio17.bin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1.bin"/><Relationship Id="rId11" Type="http://schemas.openxmlformats.org/officeDocument/2006/relationships/audio" Target="../media/audio16.bin"/><Relationship Id="rId5" Type="http://schemas.openxmlformats.org/officeDocument/2006/relationships/audio" Target="../media/audio10.bin"/><Relationship Id="rId10" Type="http://schemas.openxmlformats.org/officeDocument/2006/relationships/audio" Target="../media/audio15.bin"/><Relationship Id="rId4" Type="http://schemas.openxmlformats.org/officeDocument/2006/relationships/audio" Target="../media/audio9.bin"/><Relationship Id="rId9" Type="http://schemas.openxmlformats.org/officeDocument/2006/relationships/audio" Target="../media/audio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B17AF-6455-D84C-AB2D-467AD2DCD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0"/>
            <a:ext cx="4840941" cy="685799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F756E8B-8B87-794A-9A59-B66D95BE6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72372"/>
              </p:ext>
            </p:extLst>
          </p:nvPr>
        </p:nvGraphicFramePr>
        <p:xfrm>
          <a:off x="9180000" y="504000"/>
          <a:ext cx="2020888" cy="2600325"/>
        </p:xfrm>
        <a:graphic>
          <a:graphicData uri="http://schemas.openxmlformats.org/drawingml/2006/table">
            <a:tbl>
              <a:tblPr/>
              <a:tblGrid>
                <a:gridCol w="2020888">
                  <a:extLst>
                    <a:ext uri="{9D8B030D-6E8A-4147-A177-3AD203B41FA5}">
                      <a16:colId xmlns:a16="http://schemas.microsoft.com/office/drawing/2014/main" val="310865817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3586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cinq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34862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236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8449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639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neuf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9887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24178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C43758B-8212-E840-A7AF-11AD3DED8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13002"/>
              </p:ext>
            </p:extLst>
          </p:nvPr>
        </p:nvGraphicFramePr>
        <p:xfrm>
          <a:off x="936000" y="504000"/>
          <a:ext cx="2020888" cy="2971800"/>
        </p:xfrm>
        <a:graphic>
          <a:graphicData uri="http://schemas.openxmlformats.org/drawingml/2006/table">
            <a:tbl>
              <a:tblPr/>
              <a:tblGrid>
                <a:gridCol w="2020888">
                  <a:extLst>
                    <a:ext uri="{9D8B030D-6E8A-4147-A177-3AD203B41FA5}">
                      <a16:colId xmlns:a16="http://schemas.microsoft.com/office/drawing/2014/main" val="310865817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3586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043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tu 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34862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beaucoup (de)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236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8449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639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9887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quatre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ounded Rectangle 7">
            <a:hlinkClick r:id="" action="ppaction://noaction">
              <a:snd r:embed="rId3" name="1-3P4L.wav"/>
            </a:hlinkClick>
            <a:extLst>
              <a:ext uri="{FF2B5EF4-FFF2-40B4-BE49-F238E27FC236}">
                <a16:creationId xmlns:a16="http://schemas.microsoft.com/office/drawing/2014/main" id="{AA64A24C-3AA5-7E45-BB8E-2EF94CB00289}"/>
              </a:ext>
            </a:extLst>
          </p:cNvPr>
          <p:cNvSpPr/>
          <p:nvPr/>
        </p:nvSpPr>
        <p:spPr>
          <a:xfrm>
            <a:off x="5438575" y="1577984"/>
            <a:ext cx="1729667" cy="112928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4" name="1-3P4R.wav"/>
            </a:hlinkClick>
            <a:extLst>
              <a:ext uri="{FF2B5EF4-FFF2-40B4-BE49-F238E27FC236}">
                <a16:creationId xmlns:a16="http://schemas.microsoft.com/office/drawing/2014/main" id="{81BF668E-DAC7-DF41-AE84-2E2B9E0492E4}"/>
              </a:ext>
            </a:extLst>
          </p:cNvPr>
          <p:cNvSpPr/>
          <p:nvPr/>
        </p:nvSpPr>
        <p:spPr>
          <a:xfrm>
            <a:off x="5422475" y="475673"/>
            <a:ext cx="1467202" cy="10022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Action Button: Sound 31">
            <a:hlinkClick r:id="" action="ppaction://noaction" highlightClick="1">
              <a:snd r:embed="rId5" name="1-3PW4.wav"/>
            </a:hlinkClick>
            <a:extLst>
              <a:ext uri="{FF2B5EF4-FFF2-40B4-BE49-F238E27FC236}">
                <a16:creationId xmlns:a16="http://schemas.microsoft.com/office/drawing/2014/main" id="{77F19C86-D0AE-4EFF-82A1-9D5F9DBA9FF0}"/>
              </a:ext>
            </a:extLst>
          </p:cNvPr>
          <p:cNvSpPr/>
          <p:nvPr/>
        </p:nvSpPr>
        <p:spPr>
          <a:xfrm>
            <a:off x="8967145" y="5834400"/>
            <a:ext cx="543291" cy="572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" action="ppaction://noaction">
              <a:snd r:embed="rId6" name="1-3V3.wav"/>
            </a:hlinkClick>
            <a:extLst>
              <a:ext uri="{FF2B5EF4-FFF2-40B4-BE49-F238E27FC236}">
                <a16:creationId xmlns:a16="http://schemas.microsoft.com/office/drawing/2014/main" id="{EAFF030E-BAF5-6C4A-9CB8-20C294337986}"/>
              </a:ext>
            </a:extLst>
          </p:cNvPr>
          <p:cNvSpPr/>
          <p:nvPr/>
        </p:nvSpPr>
        <p:spPr>
          <a:xfrm>
            <a:off x="936001" y="1280629"/>
            <a:ext cx="1663362" cy="2973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Rectangle 34">
            <a:hlinkClick r:id="" action="ppaction://noaction">
              <a:snd r:embed="rId7" name="1-3V11.wav"/>
            </a:hlinkClick>
            <a:extLst>
              <a:ext uri="{FF2B5EF4-FFF2-40B4-BE49-F238E27FC236}">
                <a16:creationId xmlns:a16="http://schemas.microsoft.com/office/drawing/2014/main" id="{60DC220E-F611-CA41-96F4-FDBD9B77A775}"/>
              </a:ext>
            </a:extLst>
          </p:cNvPr>
          <p:cNvSpPr/>
          <p:nvPr/>
        </p:nvSpPr>
        <p:spPr>
          <a:xfrm>
            <a:off x="935999" y="963322"/>
            <a:ext cx="1776379" cy="2173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Rectangle 35">
            <a:hlinkClick r:id="" action="ppaction://noaction">
              <a:snd r:embed="rId8" name="1-3V12.wav"/>
            </a:hlinkClick>
            <a:extLst>
              <a:ext uri="{FF2B5EF4-FFF2-40B4-BE49-F238E27FC236}">
                <a16:creationId xmlns:a16="http://schemas.microsoft.com/office/drawing/2014/main" id="{FBE9DD2E-8232-6942-9071-80A57EC4AF50}"/>
              </a:ext>
            </a:extLst>
          </p:cNvPr>
          <p:cNvSpPr/>
          <p:nvPr/>
        </p:nvSpPr>
        <p:spPr>
          <a:xfrm>
            <a:off x="949304" y="1677932"/>
            <a:ext cx="1804172" cy="2638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" name="Rectangle 36">
            <a:hlinkClick r:id="" action="ppaction://noaction">
              <a:snd r:embed="rId9" name="1-3V13.wav"/>
            </a:hlinkClick>
            <a:extLst>
              <a:ext uri="{FF2B5EF4-FFF2-40B4-BE49-F238E27FC236}">
                <a16:creationId xmlns:a16="http://schemas.microsoft.com/office/drawing/2014/main" id="{52D2C887-1448-1742-B492-E694966C40E2}"/>
              </a:ext>
            </a:extLst>
          </p:cNvPr>
          <p:cNvSpPr/>
          <p:nvPr/>
        </p:nvSpPr>
        <p:spPr>
          <a:xfrm>
            <a:off x="949304" y="2041764"/>
            <a:ext cx="1754869" cy="2841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8" name="Rectangle 37">
            <a:hlinkClick r:id="" action="ppaction://noaction">
              <a:snd r:embed="rId10" name="1-3V14.wav"/>
            </a:hlinkClick>
            <a:extLst>
              <a:ext uri="{FF2B5EF4-FFF2-40B4-BE49-F238E27FC236}">
                <a16:creationId xmlns:a16="http://schemas.microsoft.com/office/drawing/2014/main" id="{F5080025-7303-8F47-B7CA-F604BA8824CA}"/>
              </a:ext>
            </a:extLst>
          </p:cNvPr>
          <p:cNvSpPr/>
          <p:nvPr/>
        </p:nvSpPr>
        <p:spPr>
          <a:xfrm>
            <a:off x="969628" y="2411933"/>
            <a:ext cx="1754866" cy="2658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" name="Rectangle 38">
            <a:hlinkClick r:id="" action="ppaction://noaction">
              <a:snd r:embed="rId11" name="1-3V15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970232" y="2771196"/>
            <a:ext cx="1754262" cy="3093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0" name="Rectangle 39">
            <a:hlinkClick r:id="" action="ppaction://noaction">
              <a:snd r:embed="rId12" name="1-3V16.wav"/>
            </a:hlinkClick>
            <a:extLst>
              <a:ext uri="{FF2B5EF4-FFF2-40B4-BE49-F238E27FC236}">
                <a16:creationId xmlns:a16="http://schemas.microsoft.com/office/drawing/2014/main" id="{515FA3A8-B48E-A742-98B7-80C5255F9749}"/>
              </a:ext>
            </a:extLst>
          </p:cNvPr>
          <p:cNvSpPr/>
          <p:nvPr/>
        </p:nvSpPr>
        <p:spPr>
          <a:xfrm>
            <a:off x="985353" y="3151655"/>
            <a:ext cx="1422400" cy="27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" name="Rectangle 40">
            <a:hlinkClick r:id="" action="ppaction://noaction">
              <a:snd r:embed="rId13" name="1-3V17.wav"/>
            </a:hlinkClick>
            <a:extLst>
              <a:ext uri="{FF2B5EF4-FFF2-40B4-BE49-F238E27FC236}">
                <a16:creationId xmlns:a16="http://schemas.microsoft.com/office/drawing/2014/main" id="{B5546C08-BB41-794B-9025-A0E978A36EAA}"/>
              </a:ext>
            </a:extLst>
          </p:cNvPr>
          <p:cNvSpPr/>
          <p:nvPr/>
        </p:nvSpPr>
        <p:spPr>
          <a:xfrm>
            <a:off x="9208751" y="900931"/>
            <a:ext cx="1747489" cy="32327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" name="Rectangle 41">
            <a:hlinkClick r:id="" action="ppaction://noaction">
              <a:snd r:embed="rId14" name="1-3V18.wav"/>
            </a:hlinkClick>
            <a:extLst>
              <a:ext uri="{FF2B5EF4-FFF2-40B4-BE49-F238E27FC236}">
                <a16:creationId xmlns:a16="http://schemas.microsoft.com/office/drawing/2014/main" id="{1EB210D9-46F7-924B-98C3-682AB7226A98}"/>
              </a:ext>
            </a:extLst>
          </p:cNvPr>
          <p:cNvSpPr/>
          <p:nvPr/>
        </p:nvSpPr>
        <p:spPr>
          <a:xfrm>
            <a:off x="9201978" y="1298134"/>
            <a:ext cx="1754262" cy="2776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3" name="Rectangle 42">
            <a:hlinkClick r:id="" action="ppaction://noaction">
              <a:snd r:embed="rId15" name="1-3V19.wav"/>
            </a:hlinkClick>
            <a:extLst>
              <a:ext uri="{FF2B5EF4-FFF2-40B4-BE49-F238E27FC236}">
                <a16:creationId xmlns:a16="http://schemas.microsoft.com/office/drawing/2014/main" id="{A36C796E-9D6A-1D4A-8A4B-DE1257C56C98}"/>
              </a:ext>
            </a:extLst>
          </p:cNvPr>
          <p:cNvSpPr/>
          <p:nvPr/>
        </p:nvSpPr>
        <p:spPr>
          <a:xfrm>
            <a:off x="9201978" y="1643852"/>
            <a:ext cx="1754262" cy="2932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4" name="Rectangle 43">
            <a:hlinkClick r:id="" action="ppaction://noaction">
              <a:snd r:embed="rId16" name="1-3V21.wav"/>
            </a:hlinkClick>
            <a:extLst>
              <a:ext uri="{FF2B5EF4-FFF2-40B4-BE49-F238E27FC236}">
                <a16:creationId xmlns:a16="http://schemas.microsoft.com/office/drawing/2014/main" id="{86D9F73B-47C7-4044-AEA1-69DD3952D9A8}"/>
              </a:ext>
            </a:extLst>
          </p:cNvPr>
          <p:cNvSpPr/>
          <p:nvPr/>
        </p:nvSpPr>
        <p:spPr>
          <a:xfrm>
            <a:off x="9203185" y="2385680"/>
            <a:ext cx="1900011" cy="2932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5" name="Rectangle 44">
            <a:hlinkClick r:id="" action="ppaction://noaction">
              <a:snd r:embed="rId17" name="1-3V20.wav"/>
            </a:hlinkClick>
            <a:extLst>
              <a:ext uri="{FF2B5EF4-FFF2-40B4-BE49-F238E27FC236}">
                <a16:creationId xmlns:a16="http://schemas.microsoft.com/office/drawing/2014/main" id="{BF158E1A-5794-B24C-BA2E-C9A068A3974B}"/>
              </a:ext>
            </a:extLst>
          </p:cNvPr>
          <p:cNvSpPr/>
          <p:nvPr/>
        </p:nvSpPr>
        <p:spPr>
          <a:xfrm>
            <a:off x="9206938" y="2031570"/>
            <a:ext cx="1886097" cy="2715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6" name="Rectangle 45">
            <a:hlinkClick r:id="" action="ppaction://noaction">
              <a:snd r:embed="rId18" name="1-3V22.wav"/>
            </a:hlinkClick>
            <a:extLst>
              <a:ext uri="{FF2B5EF4-FFF2-40B4-BE49-F238E27FC236}">
                <a16:creationId xmlns:a16="http://schemas.microsoft.com/office/drawing/2014/main" id="{78399AD7-7972-B24B-B35F-C10454F6EA68}"/>
              </a:ext>
            </a:extLst>
          </p:cNvPr>
          <p:cNvSpPr/>
          <p:nvPr/>
        </p:nvSpPr>
        <p:spPr>
          <a:xfrm>
            <a:off x="9195427" y="2804263"/>
            <a:ext cx="1801909" cy="3276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E61756C-54D6-4749-97BB-EB3BF16C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53320"/>
              </p:ext>
            </p:extLst>
          </p:nvPr>
        </p:nvGraphicFramePr>
        <p:xfrm>
          <a:off x="3059699" y="822416"/>
          <a:ext cx="6019800" cy="4829175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1727403353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781502828"/>
                    </a:ext>
                  </a:extLst>
                </a:gridCol>
              </a:tblGrid>
              <a:tr h="37147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Vocabulaire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0915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2962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two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246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52384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quatre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four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85953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cinq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five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9929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26963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seven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99178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eight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438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neuf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7953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1616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combien (de)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how much?/how many (of)?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2593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185815"/>
                  </a:ext>
                </a:extLst>
              </a:tr>
            </a:tbl>
          </a:graphicData>
        </a:graphic>
      </p:graphicFrame>
      <p:sp>
        <p:nvSpPr>
          <p:cNvPr id="24" name="Rectangle 23">
            <a:hlinkClick r:id="" action="ppaction://noaction">
              <a:snd r:embed="rId2" name="1-3V13.wav"/>
            </a:hlinkClick>
            <a:extLst>
              <a:ext uri="{FF2B5EF4-FFF2-40B4-BE49-F238E27FC236}">
                <a16:creationId xmlns:a16="http://schemas.microsoft.com/office/drawing/2014/main" id="{52D2C887-1448-1742-B492-E694966C40E2}"/>
              </a:ext>
            </a:extLst>
          </p:cNvPr>
          <p:cNvSpPr/>
          <p:nvPr/>
        </p:nvSpPr>
        <p:spPr>
          <a:xfrm>
            <a:off x="3058920" y="1241814"/>
            <a:ext cx="1754869" cy="2841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Rectangle 24">
            <a:hlinkClick r:id="" action="ppaction://noaction">
              <a:snd r:embed="rId3" name="1-3V14.wav"/>
            </a:hlinkClick>
            <a:extLst>
              <a:ext uri="{FF2B5EF4-FFF2-40B4-BE49-F238E27FC236}">
                <a16:creationId xmlns:a16="http://schemas.microsoft.com/office/drawing/2014/main" id="{F5080025-7303-8F47-B7CA-F604BA8824CA}"/>
              </a:ext>
            </a:extLst>
          </p:cNvPr>
          <p:cNvSpPr/>
          <p:nvPr/>
        </p:nvSpPr>
        <p:spPr>
          <a:xfrm>
            <a:off x="3079244" y="1611983"/>
            <a:ext cx="1754866" cy="2658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>
            <a:hlinkClick r:id="" action="ppaction://noaction">
              <a:snd r:embed="rId4" name="1-3V15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079848" y="1971246"/>
            <a:ext cx="1754262" cy="3093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26">
            <a:hlinkClick r:id="" action="ppaction://noaction">
              <a:snd r:embed="rId5" name="1-3V16.wav"/>
            </a:hlinkClick>
            <a:extLst>
              <a:ext uri="{FF2B5EF4-FFF2-40B4-BE49-F238E27FC236}">
                <a16:creationId xmlns:a16="http://schemas.microsoft.com/office/drawing/2014/main" id="{515FA3A8-B48E-A742-98B7-80C5255F9749}"/>
              </a:ext>
            </a:extLst>
          </p:cNvPr>
          <p:cNvSpPr/>
          <p:nvPr/>
        </p:nvSpPr>
        <p:spPr>
          <a:xfrm>
            <a:off x="3094969" y="2351705"/>
            <a:ext cx="1422400" cy="27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Rectangle 27">
            <a:hlinkClick r:id="" action="ppaction://noaction">
              <a:snd r:embed="rId6" name="1-3V17.wav"/>
            </a:hlinkClick>
            <a:extLst>
              <a:ext uri="{FF2B5EF4-FFF2-40B4-BE49-F238E27FC236}">
                <a16:creationId xmlns:a16="http://schemas.microsoft.com/office/drawing/2014/main" id="{B5546C08-BB41-794B-9025-A0E978A36EAA}"/>
              </a:ext>
            </a:extLst>
          </p:cNvPr>
          <p:cNvSpPr/>
          <p:nvPr/>
        </p:nvSpPr>
        <p:spPr>
          <a:xfrm>
            <a:off x="3096781" y="2710906"/>
            <a:ext cx="1884284" cy="3100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Rectangle 28">
            <a:hlinkClick r:id="" action="ppaction://noaction">
              <a:snd r:embed="rId7" name="1-3V18.wav"/>
            </a:hlinkClick>
            <a:extLst>
              <a:ext uri="{FF2B5EF4-FFF2-40B4-BE49-F238E27FC236}">
                <a16:creationId xmlns:a16="http://schemas.microsoft.com/office/drawing/2014/main" id="{1EB210D9-46F7-924B-98C3-682AB7226A98}"/>
              </a:ext>
            </a:extLst>
          </p:cNvPr>
          <p:cNvSpPr/>
          <p:nvPr/>
        </p:nvSpPr>
        <p:spPr>
          <a:xfrm>
            <a:off x="3090008" y="3108109"/>
            <a:ext cx="1754262" cy="2776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Rectangle 29">
            <a:hlinkClick r:id="" action="ppaction://noaction">
              <a:snd r:embed="rId8" name="1-3V19.wav"/>
            </a:hlinkClick>
            <a:extLst>
              <a:ext uri="{FF2B5EF4-FFF2-40B4-BE49-F238E27FC236}">
                <a16:creationId xmlns:a16="http://schemas.microsoft.com/office/drawing/2014/main" id="{A36C796E-9D6A-1D4A-8A4B-DE1257C56C98}"/>
              </a:ext>
            </a:extLst>
          </p:cNvPr>
          <p:cNvSpPr/>
          <p:nvPr/>
        </p:nvSpPr>
        <p:spPr>
          <a:xfrm>
            <a:off x="3090008" y="3453827"/>
            <a:ext cx="1754262" cy="2932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30">
            <a:hlinkClick r:id="" action="ppaction://noaction">
              <a:snd r:embed="rId9" name="1-3V21.wav"/>
            </a:hlinkClick>
            <a:extLst>
              <a:ext uri="{FF2B5EF4-FFF2-40B4-BE49-F238E27FC236}">
                <a16:creationId xmlns:a16="http://schemas.microsoft.com/office/drawing/2014/main" id="{86D9F73B-47C7-4044-AEA1-69DD3952D9A8}"/>
              </a:ext>
            </a:extLst>
          </p:cNvPr>
          <p:cNvSpPr/>
          <p:nvPr/>
        </p:nvSpPr>
        <p:spPr>
          <a:xfrm>
            <a:off x="3091215" y="4195655"/>
            <a:ext cx="1900011" cy="2932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Rectangle 31">
            <a:hlinkClick r:id="" action="ppaction://noaction">
              <a:snd r:embed="rId10" name="1-3V20.wav"/>
            </a:hlinkClick>
            <a:extLst>
              <a:ext uri="{FF2B5EF4-FFF2-40B4-BE49-F238E27FC236}">
                <a16:creationId xmlns:a16="http://schemas.microsoft.com/office/drawing/2014/main" id="{BF158E1A-5794-B24C-BA2E-C9A068A3974B}"/>
              </a:ext>
            </a:extLst>
          </p:cNvPr>
          <p:cNvSpPr/>
          <p:nvPr/>
        </p:nvSpPr>
        <p:spPr>
          <a:xfrm>
            <a:off x="3094968" y="3841545"/>
            <a:ext cx="1886097" cy="2715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Rectangle 32">
            <a:hlinkClick r:id="" action="ppaction://noaction">
              <a:snd r:embed="rId11" name="1-3V22.wav"/>
            </a:hlinkClick>
            <a:extLst>
              <a:ext uri="{FF2B5EF4-FFF2-40B4-BE49-F238E27FC236}">
                <a16:creationId xmlns:a16="http://schemas.microsoft.com/office/drawing/2014/main" id="{78399AD7-7972-B24B-B35F-C10454F6EA68}"/>
              </a:ext>
            </a:extLst>
          </p:cNvPr>
          <p:cNvSpPr/>
          <p:nvPr/>
        </p:nvSpPr>
        <p:spPr>
          <a:xfrm>
            <a:off x="3042361" y="4562868"/>
            <a:ext cx="2098368" cy="3058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Rectangle 33">
            <a:hlinkClick r:id="" action="ppaction://noaction">
              <a:snd r:embed="rId12" name="1-3V23.wav"/>
            </a:hlinkClick>
            <a:extLst>
              <a:ext uri="{FF2B5EF4-FFF2-40B4-BE49-F238E27FC236}">
                <a16:creationId xmlns:a16="http://schemas.microsoft.com/office/drawing/2014/main" id="{76A975B5-3805-3142-A844-758758F4F6DB}"/>
              </a:ext>
            </a:extLst>
          </p:cNvPr>
          <p:cNvSpPr/>
          <p:nvPr/>
        </p:nvSpPr>
        <p:spPr>
          <a:xfrm>
            <a:off x="3094300" y="4931021"/>
            <a:ext cx="1896926" cy="331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Rectangle 34">
            <a:hlinkClick r:id="" action="ppaction://noaction">
              <a:snd r:embed="rId13" name="1-3V24.wav"/>
            </a:hlinkClick>
            <a:extLst>
              <a:ext uri="{FF2B5EF4-FFF2-40B4-BE49-F238E27FC236}">
                <a16:creationId xmlns:a16="http://schemas.microsoft.com/office/drawing/2014/main" id="{DD464DBB-E1AA-E64D-8638-A4B8C7FB073F}"/>
              </a:ext>
            </a:extLst>
          </p:cNvPr>
          <p:cNvSpPr/>
          <p:nvPr/>
        </p:nvSpPr>
        <p:spPr>
          <a:xfrm>
            <a:off x="3081776" y="5321039"/>
            <a:ext cx="2096557" cy="2999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82157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3841</TotalTime>
  <Words>55</Words>
  <Application>Microsoft Macintosh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Custom Design</vt:lpstr>
      <vt:lpstr>PowerPoint Presentation</vt:lpstr>
      <vt:lpstr>PowerPoint Presentation</vt:lpstr>
    </vt:vector>
  </TitlesOfParts>
  <Manager/>
  <Company>Brilliant Publications Limited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 et Sophie Part 1, Unit 3</dc:title>
  <dc:subject>Combien de biscuits ?</dc:subject>
  <dc:creator>Barbara Scanes </dc:creator>
  <cp:keywords/>
  <dc:description>Programmed by Richard Dorrance</dc:description>
  <cp:lastModifiedBy>Alison Marshall</cp:lastModifiedBy>
  <cp:revision>143</cp:revision>
  <dcterms:created xsi:type="dcterms:W3CDTF">2018-02-01T14:53:54Z</dcterms:created>
  <dcterms:modified xsi:type="dcterms:W3CDTF">2025-09-25T15:09:09Z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Priscilla</vt:lpwstr>
  </property>
  <property fmtid="{D5CDD505-2E9C-101B-9397-08002B2CF9AE}" pid="3" name="Publisher">
    <vt:lpwstr>Brilliant Publications Ltd</vt:lpwstr>
  </property>
  <property fmtid="{D5CDD505-2E9C-101B-9397-08002B2CF9AE}" pid="4" name="Language">
    <vt:lpwstr>French</vt:lpwstr>
  </property>
</Properties>
</file>