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56" r:id="rId3"/>
  </p:sldIdLst>
  <p:sldSz cx="12192000" cy="6858000"/>
  <p:notesSz cx="6858000" cy="9144000"/>
  <p:custDataLst>
    <p:tags r:id="rId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53D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12" y="17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14C05-F68B-4CE2-A11F-C92AC226BBFB}" type="datetimeFigureOut">
              <a:rPr lang="en-GB" smtClean="0"/>
              <a:t>15/04/2025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4F86C6-3D1C-420E-938F-63B3216F65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998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4F86C6-3D1C-420E-938F-63B3216F659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596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4F86C6-3D1C-420E-938F-63B3216F659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554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5341C-75C2-4A5B-A8E6-D61C57E19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B29A2C-9326-4862-B8C8-D415D1CC61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D71AF-2D25-49FA-82ED-668C90023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77BAF-3017-408F-A85E-AC6A37566F17}" type="datetimeFigureOut">
              <a:rPr lang="en-GB"/>
              <a:pPr>
                <a:defRPr/>
              </a:pPr>
              <a:t>15/04/2025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A9E30-EE75-48D1-8B3A-4671AFCA0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57A2F-2009-4FFE-BFEB-DE23CECF9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F05E1-2550-42CF-B626-5DE4622D0A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635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A3541-A888-4E0B-9A4B-8ECA91BD0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0589E6-8FCE-4BD0-97BF-7D9FF2223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9D869-1BAF-4E80-AF5E-663D6D1F7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51C2-6FAA-4942-8101-E7910486D05D}" type="datetimeFigureOut">
              <a:rPr lang="en-GB"/>
              <a:pPr>
                <a:defRPr/>
              </a:pPr>
              <a:t>15/04/2025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45A40-C150-4412-A693-C3483515E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ED653-36D6-4BBA-BC75-C1E19E092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E6EEA-17CC-421C-9E93-4E01412F46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91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5BD042-F04D-44C1-836E-763AC27E5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2B54E-6CBA-43D8-A9AD-579E04F455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6D296-A599-46BD-AE10-3DC249E9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2095F-98DC-47F0-8A6C-0DB7E8DB34F5}" type="datetimeFigureOut">
              <a:rPr lang="en-GB"/>
              <a:pPr>
                <a:defRPr/>
              </a:pPr>
              <a:t>15/04/2025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33A50-DE70-4F9A-A736-0B0924E9F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4E2F-87F3-4BFF-8E97-5AABB6F0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92C35-E72C-4238-B0F3-FDF394AA88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65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F7998-7456-474D-8FDE-EC2BAAFC7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6849D-212F-41DD-BE75-D6C30C9CD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C43D9-9059-43FA-9B3A-E8A46E235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F7A5C-79B8-4207-A0DB-C49367232122}" type="datetimeFigureOut">
              <a:rPr lang="en-GB"/>
              <a:pPr>
                <a:defRPr/>
              </a:pPr>
              <a:t>15/04/2025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0C8F1-6D99-476B-AE2B-A44272CCE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E63A9-9258-4BCA-85AC-0AF36372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C46BF-8AE5-45ED-81FB-D57B392534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968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DB035-90C5-4335-894E-A842F6E74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9EF19-EF61-4366-8B31-C7BDDB5CD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62151-C951-44C8-A7A9-44C6B2992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1F631-6C08-44ED-BB67-FCF5D5EFA695}" type="datetimeFigureOut">
              <a:rPr lang="en-GB"/>
              <a:pPr>
                <a:defRPr/>
              </a:pPr>
              <a:t>15/04/2025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51722-49FE-4D25-BED5-AA17BB46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22581-92FD-4282-9CD8-53DF7BB01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13B95-FDC9-4A14-BF79-31F3671EDE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876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DFF40-E5F4-42AA-AD3E-799B9F876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03C2E-B111-49BD-A056-C0E1FC7FE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A4CFC0-B3FC-4B18-8D9F-2DF9DA806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D99F53D-B945-4BD8-964E-ADA9063BB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C3608-5521-4C91-9124-D75920D307E1}" type="datetimeFigureOut">
              <a:rPr lang="en-GB"/>
              <a:pPr>
                <a:defRPr/>
              </a:pPr>
              <a:t>15/04/2025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EE4DEEA-0269-49BC-9635-BF8C0391C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3FE7E0-F679-4DA4-8373-E35AAAE02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82BBD-EFCA-4EE2-8934-E1820E3292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62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1D878-211E-441E-A267-F44E857F9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6B68B-9823-4DF9-B641-D9D9CA1B8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7F673-4DC2-441F-8B8A-7AFE97C66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E30A6-262A-4BB4-A967-3F76CD3F4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35FBB0-E3FD-44B9-BD7F-350C0D984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89931ED-F44F-46D9-90C2-1790EF71D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979F3-8DDC-40C8-BA7B-564092279694}" type="datetimeFigureOut">
              <a:rPr lang="en-GB"/>
              <a:pPr>
                <a:defRPr/>
              </a:pPr>
              <a:t>15/04/2025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F565BED-308F-436C-8324-AAA1A55C3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FDA6D3-2C02-482F-9BCA-876E460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0CA12-DF54-4749-98DA-1367457F88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25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698A6-C976-406E-B210-82F57EC7A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D77BCF4-3139-465B-8E9D-2CB16928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9E14C-9314-4D30-AB7A-4007FE75CC20}" type="datetimeFigureOut">
              <a:rPr lang="en-GB"/>
              <a:pPr>
                <a:defRPr/>
              </a:pPr>
              <a:t>15/04/2025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65B697B-8638-4591-B769-02653DD3E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CE47FC3-5873-4D71-B8A8-E349212A6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5FEB7-E3A2-4799-82EF-33A8CFE1EE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115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87F7379-3D6C-4647-A4C5-40E941F3F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6B64E-2167-4B6F-8CC2-7E83C4D08AFE}" type="datetimeFigureOut">
              <a:rPr lang="en-GB"/>
              <a:pPr>
                <a:defRPr/>
              </a:pPr>
              <a:t>15/04/2025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A33FBD7-92B0-46AC-9031-0EF0B591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226FA2D-6CB4-4B83-82C2-B3FD28F6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EC883-99B2-4D25-8BAE-E52B2780A6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76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83DCC-AACA-4D61-8DA8-DBC1B76A1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B70A4-18B6-4737-9038-DF481DF63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5F6A5-6336-4311-9D6F-329073F6F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491BC50-159A-4695-B5E2-ADB3F9EC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E6853-D03E-446A-87FB-8664417E1C89}" type="datetimeFigureOut">
              <a:rPr lang="en-GB"/>
              <a:pPr>
                <a:defRPr/>
              </a:pPr>
              <a:t>15/04/2025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EF37408-E479-4F9E-9F22-AB2318E6D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677CA2-FCBA-43DF-870B-FAA12D8B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24F45-6427-4874-86F1-E0047735E7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026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558D-E69F-42DF-97A3-556E7A0A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78F99C-0B81-457C-B06C-F6FB1D7B11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D3BC23-38BC-4C45-B29A-B3E0F691D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B60B503-4107-4A32-8825-05D65C08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4D79E-65E9-4C15-A3F6-CC1BA7B0ADCF}" type="datetimeFigureOut">
              <a:rPr lang="en-GB"/>
              <a:pPr>
                <a:defRPr/>
              </a:pPr>
              <a:t>15/04/2025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AEC352-1362-460E-88AD-88DCB76D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7C8CCB-3E72-47EE-A3AB-03EA04E63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EF0F6-3D04-46A7-A0EC-A08CC264DB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23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2BB50B-5935-4A32-9A34-B01800C59C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DEA9B7B-7EBE-44DB-A6E9-FD34473503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F1075-18D2-4972-AB77-01551B22E0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E03482-69D1-444C-8612-8C90599567DF}" type="datetimeFigureOut">
              <a:rPr lang="en-GB"/>
              <a:pPr>
                <a:defRPr/>
              </a:pPr>
              <a:t>15/04/2025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04AD8-B6AB-49F0-BB86-028ED3D966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4CFE7-13B6-40EF-89E7-728AFA19A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59A436-140A-4EDF-8551-1228D2F970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82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F0C74503-99BF-4F9C-BAC6-DE2E6DA350F5}"/>
              </a:ext>
            </a:extLst>
          </p:cNvPr>
          <p:cNvSpPr/>
          <p:nvPr/>
        </p:nvSpPr>
        <p:spPr>
          <a:xfrm>
            <a:off x="0" y="0"/>
            <a:ext cx="122582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743BBB2-FCA2-47A0-A447-0A20B6DC0558}"/>
              </a:ext>
            </a:extLst>
          </p:cNvPr>
          <p:cNvSpPr/>
          <p:nvPr/>
        </p:nvSpPr>
        <p:spPr>
          <a:xfrm>
            <a:off x="1621753" y="2843213"/>
            <a:ext cx="2466975" cy="64452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53" name="Picture 50">
            <a:extLst>
              <a:ext uri="{FF2B5EF4-FFF2-40B4-BE49-F238E27FC236}">
                <a16:creationId xmlns:a16="http://schemas.microsoft.com/office/drawing/2014/main" id="{1AFE495D-8D1B-42CA-881A-6FF5DD9EE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635" y="3415060"/>
            <a:ext cx="737577" cy="63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8D66DF7-5BDC-4F8D-9E35-60EAEE8AB0BA}"/>
              </a:ext>
            </a:extLst>
          </p:cNvPr>
          <p:cNvSpPr/>
          <p:nvPr/>
        </p:nvSpPr>
        <p:spPr>
          <a:xfrm>
            <a:off x="0" y="6453342"/>
            <a:ext cx="12192000" cy="404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2055" name="Picture 50">
            <a:extLst>
              <a:ext uri="{FF2B5EF4-FFF2-40B4-BE49-F238E27FC236}">
                <a16:creationId xmlns:a16="http://schemas.microsoft.com/office/drawing/2014/main" id="{7EB2E432-2110-4EE6-9038-AED856761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000" y="2574814"/>
            <a:ext cx="737577" cy="63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0" name="TextBox 24">
            <a:extLst>
              <a:ext uri="{FF2B5EF4-FFF2-40B4-BE49-F238E27FC236}">
                <a16:creationId xmlns:a16="http://schemas.microsoft.com/office/drawing/2014/main" id="{89AECAFE-4AA8-4C9E-AA94-1B066808E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963" y="1419225"/>
            <a:ext cx="102377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Make as many sentences as you can.</a:t>
            </a:r>
          </a:p>
        </p:txBody>
      </p:sp>
      <p:pic>
        <p:nvPicPr>
          <p:cNvPr id="37" name="Picture 50">
            <a:extLst>
              <a:ext uri="{FF2B5EF4-FFF2-40B4-BE49-F238E27FC236}">
                <a16:creationId xmlns:a16="http://schemas.microsoft.com/office/drawing/2014/main" id="{E044892D-8168-44F2-8046-16D70BDA4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589" y="1812776"/>
            <a:ext cx="737577" cy="63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0F7C76FB-3003-4C84-BB8B-26F7990A962B}"/>
              </a:ext>
            </a:extLst>
          </p:cNvPr>
          <p:cNvSpPr/>
          <p:nvPr/>
        </p:nvSpPr>
        <p:spPr>
          <a:xfrm>
            <a:off x="10725799" y="3420000"/>
            <a:ext cx="1008000" cy="82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B69A746-982C-45EB-89DA-7928707A5387}"/>
              </a:ext>
            </a:extLst>
          </p:cNvPr>
          <p:cNvSpPr/>
          <p:nvPr/>
        </p:nvSpPr>
        <p:spPr>
          <a:xfrm>
            <a:off x="10728000" y="3414423"/>
            <a:ext cx="1005840" cy="827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0631DE5-69C3-4039-A8CF-81D3FAFBD605}"/>
              </a:ext>
            </a:extLst>
          </p:cNvPr>
          <p:cNvSpPr/>
          <p:nvPr/>
        </p:nvSpPr>
        <p:spPr>
          <a:xfrm>
            <a:off x="10728000" y="2562530"/>
            <a:ext cx="1005840" cy="82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1F7C775-0ADB-4CC2-99E9-CAC643ACC614}"/>
              </a:ext>
            </a:extLst>
          </p:cNvPr>
          <p:cNvSpPr/>
          <p:nvPr/>
        </p:nvSpPr>
        <p:spPr>
          <a:xfrm>
            <a:off x="10728000" y="2556000"/>
            <a:ext cx="1005840" cy="822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09EEE52-BB49-438C-A1EE-C5AEA6679290}"/>
              </a:ext>
            </a:extLst>
          </p:cNvPr>
          <p:cNvSpPr/>
          <p:nvPr/>
        </p:nvSpPr>
        <p:spPr>
          <a:xfrm>
            <a:off x="10728000" y="1692000"/>
            <a:ext cx="1005840" cy="822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1EB7C74-D09F-4BBF-BCB3-D909E422027E}"/>
              </a:ext>
            </a:extLst>
          </p:cNvPr>
          <p:cNvSpPr/>
          <p:nvPr/>
        </p:nvSpPr>
        <p:spPr>
          <a:xfrm>
            <a:off x="10728000" y="1692000"/>
            <a:ext cx="1008000" cy="248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1688B9-6981-476D-B1FB-12A316F84A2A}"/>
              </a:ext>
            </a:extLst>
          </p:cNvPr>
          <p:cNvSpPr/>
          <p:nvPr/>
        </p:nvSpPr>
        <p:spPr>
          <a:xfrm>
            <a:off x="10728000" y="1697577"/>
            <a:ext cx="1005840" cy="822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2059" name="Picture 11">
            <a:extLst>
              <a:ext uri="{FF2B5EF4-FFF2-40B4-BE49-F238E27FC236}">
                <a16:creationId xmlns:a16="http://schemas.microsoft.com/office/drawing/2014/main" id="{9299DE16-BA57-486C-AF7F-814B7B37D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575" y="152683"/>
            <a:ext cx="2120900" cy="209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452BA07-A9FC-4C31-844D-0C572300DD65}"/>
              </a:ext>
            </a:extLst>
          </p:cNvPr>
          <p:cNvSpPr/>
          <p:nvPr/>
        </p:nvSpPr>
        <p:spPr>
          <a:xfrm>
            <a:off x="1778915" y="3932238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J’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F28FF8-25C4-4E10-A021-9FF392414115}"/>
              </a:ext>
            </a:extLst>
          </p:cNvPr>
          <p:cNvSpPr/>
          <p:nvPr/>
        </p:nvSpPr>
        <p:spPr>
          <a:xfrm>
            <a:off x="1778915" y="4389438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190268B-24B7-4CD3-9D18-5C1C06A7A9A1}"/>
              </a:ext>
            </a:extLst>
          </p:cNvPr>
          <p:cNvSpPr/>
          <p:nvPr/>
        </p:nvSpPr>
        <p:spPr>
          <a:xfrm>
            <a:off x="4622128" y="2843213"/>
            <a:ext cx="1443357" cy="644525"/>
          </a:xfrm>
          <a:prstGeom prst="roundRect">
            <a:avLst/>
          </a:prstGeom>
          <a:noFill/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8346BC2-DBB6-4392-80D7-9D96B8660C98}"/>
              </a:ext>
            </a:extLst>
          </p:cNvPr>
          <p:cNvSpPr/>
          <p:nvPr/>
        </p:nvSpPr>
        <p:spPr>
          <a:xfrm>
            <a:off x="6598884" y="2843213"/>
            <a:ext cx="3600000" cy="644525"/>
          </a:xfrm>
          <a:prstGeom prst="roundRect">
            <a:avLst/>
          </a:prstGeom>
          <a:noFill/>
          <a:ln w="254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71" name="TextBox 25">
            <a:extLst>
              <a:ext uri="{FF2B5EF4-FFF2-40B4-BE49-F238E27FC236}">
                <a16:creationId xmlns:a16="http://schemas.microsoft.com/office/drawing/2014/main" id="{2B1488EF-0E4F-436F-AE56-8C80EA3EE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963" y="319088"/>
            <a:ext cx="9210675" cy="58477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4 </a:t>
            </a:r>
            <a:r>
              <a:rPr lang="fr-FR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Trente et un invités</a:t>
            </a:r>
          </a:p>
        </p:txBody>
      </p:sp>
      <p:sp>
        <p:nvSpPr>
          <p:cNvPr id="2072" name="TextBox 26">
            <a:hlinkClick r:id="rId5" action="ppaction://hlinksldjump"/>
            <a:extLst>
              <a:ext uri="{FF2B5EF4-FFF2-40B4-BE49-F238E27FC236}">
                <a16:creationId xmlns:a16="http://schemas.microsoft.com/office/drawing/2014/main" id="{9BF3403B-2AC0-4D51-B445-3CE1A5F97EF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25438" y="6010275"/>
            <a:ext cx="1092200" cy="646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/>
              <a:t>Reset</a:t>
            </a:r>
          </a:p>
          <a:p>
            <a:pPr eaLnBrk="1" hangingPunct="1"/>
            <a:r>
              <a:rPr lang="en-GB" altLang="en-US"/>
              <a:t>question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00B1B58-4619-488E-9E6A-6F42B314A9BA}"/>
              </a:ext>
            </a:extLst>
          </p:cNvPr>
          <p:cNvSpPr/>
          <p:nvPr/>
        </p:nvSpPr>
        <p:spPr>
          <a:xfrm>
            <a:off x="4776115" y="3932238"/>
            <a:ext cx="1113202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87A7C54-422C-46DB-8F71-DF8DB931807A}"/>
              </a:ext>
            </a:extLst>
          </p:cNvPr>
          <p:cNvSpPr/>
          <p:nvPr/>
        </p:nvSpPr>
        <p:spPr>
          <a:xfrm>
            <a:off x="4776115" y="4389438"/>
            <a:ext cx="1113202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BC69601-5DDB-4980-8215-5D85C5EE617B}"/>
              </a:ext>
            </a:extLst>
          </p:cNvPr>
          <p:cNvSpPr/>
          <p:nvPr/>
        </p:nvSpPr>
        <p:spPr>
          <a:xfrm>
            <a:off x="6752917" y="3932238"/>
            <a:ext cx="3276000" cy="39528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vingt et un ans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D8F55B7-7479-4B78-BFC5-B3F215E23A17}"/>
              </a:ext>
            </a:extLst>
          </p:cNvPr>
          <p:cNvSpPr/>
          <p:nvPr/>
        </p:nvSpPr>
        <p:spPr>
          <a:xfrm>
            <a:off x="6752917" y="4389438"/>
            <a:ext cx="3276000" cy="39528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dix poissons</a:t>
            </a:r>
          </a:p>
        </p:txBody>
      </p:sp>
      <p:sp>
        <p:nvSpPr>
          <p:cNvPr id="47" name="TextBox 1">
            <a:extLst>
              <a:ext uri="{FF2B5EF4-FFF2-40B4-BE49-F238E27FC236}">
                <a16:creationId xmlns:a16="http://schemas.microsoft.com/office/drawing/2014/main" id="{8CE28897-167B-44AC-87D0-85284AA40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0891" y="3009059"/>
            <a:ext cx="145774" cy="468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73BDDB-DAD8-491A-81F9-FA95EFA00410}"/>
              </a:ext>
            </a:extLst>
          </p:cNvPr>
          <p:cNvSpPr/>
          <p:nvPr/>
        </p:nvSpPr>
        <p:spPr>
          <a:xfrm>
            <a:off x="1778915" y="4846638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Ma sœur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50C057-3739-442B-897C-72B8FF1D2409}"/>
              </a:ext>
            </a:extLst>
          </p:cNvPr>
          <p:cNvSpPr/>
          <p:nvPr/>
        </p:nvSpPr>
        <p:spPr>
          <a:xfrm>
            <a:off x="1778915" y="5303838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Mon cousin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49D51EC-4417-4295-9679-1497BCF2C22A}"/>
              </a:ext>
            </a:extLst>
          </p:cNvPr>
          <p:cNvSpPr/>
          <p:nvPr/>
        </p:nvSpPr>
        <p:spPr>
          <a:xfrm>
            <a:off x="1778915" y="5761038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Ma mère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641AA9F-1F1C-45E6-BB41-91805F73E9EE}"/>
              </a:ext>
            </a:extLst>
          </p:cNvPr>
          <p:cNvSpPr/>
          <p:nvPr/>
        </p:nvSpPr>
        <p:spPr>
          <a:xfrm>
            <a:off x="4776115" y="4846638"/>
            <a:ext cx="1113202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B3C691E-A9ED-4A25-8E86-F64848FCB01F}"/>
              </a:ext>
            </a:extLst>
          </p:cNvPr>
          <p:cNvSpPr/>
          <p:nvPr/>
        </p:nvSpPr>
        <p:spPr>
          <a:xfrm>
            <a:off x="6752917" y="4846638"/>
            <a:ext cx="3276000" cy="39528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trente et un cadeaux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9C73FC6-C267-4BE8-941B-B0109763199E}"/>
              </a:ext>
            </a:extLst>
          </p:cNvPr>
          <p:cNvSpPr/>
          <p:nvPr/>
        </p:nvSpPr>
        <p:spPr>
          <a:xfrm>
            <a:off x="6752917" y="5303838"/>
            <a:ext cx="3276000" cy="39528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beaucoup de chats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7763C8E-42A9-4074-B730-88145385FB0C}"/>
              </a:ext>
            </a:extLst>
          </p:cNvPr>
          <p:cNvSpPr/>
          <p:nvPr/>
        </p:nvSpPr>
        <p:spPr>
          <a:xfrm>
            <a:off x="6752917" y="5761038"/>
            <a:ext cx="3276000" cy="39528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trop d’amis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7B9BC5-2EF5-49E1-A732-D4B465070E57}"/>
              </a:ext>
            </a:extLst>
          </p:cNvPr>
          <p:cNvSpPr/>
          <p:nvPr/>
        </p:nvSpPr>
        <p:spPr>
          <a:xfrm>
            <a:off x="1479012" y="3855244"/>
            <a:ext cx="2768415" cy="26424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4D38B87-1FF6-4C99-AEF2-46F5EAA8888D}"/>
              </a:ext>
            </a:extLst>
          </p:cNvPr>
          <p:cNvSpPr/>
          <p:nvPr/>
        </p:nvSpPr>
        <p:spPr>
          <a:xfrm>
            <a:off x="4694198" y="3768725"/>
            <a:ext cx="1443357" cy="17517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579D9FA-E312-4B26-9C99-69B718963DED}"/>
              </a:ext>
            </a:extLst>
          </p:cNvPr>
          <p:cNvSpPr/>
          <p:nvPr/>
        </p:nvSpPr>
        <p:spPr>
          <a:xfrm>
            <a:off x="6664157" y="3848022"/>
            <a:ext cx="3455666" cy="264969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</p:spTree>
  </p:cSld>
  <p:clrMapOvr>
    <a:masterClrMapping/>
  </p:clrMapOvr>
  <p:transition spd="slow" advClick="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22222E-6 L 0.00117 -0.27338 " pathEditMode="fixed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63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27338 L 2.08333E-6 3.33333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338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3333E-6 L 0.00117 -0.14005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6736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14005 L 2.08333E-6 -3.33333E-6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713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022E-16 L 0.00117 -0.20672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006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20672 L 2.08333E-6 1.11022E-16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046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3333E-6 L 0.00117 -0.34004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991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34004 L 4.16667E-7 4.44444E-6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8426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022E-16 L 0.00117 -0.40671 " pathEditMode="relative" rAng="0" ptsTypes="AA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0185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40671 L 4.16667E-7 -4.81481E-6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20139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 nodeType="clickPar">
                      <p:stCondLst>
                        <p:cond delay="0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33333E-6 L 0.00118 -0.27338 " pathEditMode="fixed" rAng="0" ptsTypes="AA">
                                      <p:cBhvr>
                                        <p:cTn id="1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13565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8 -0.27338 L -4.16667E-6 3.33333E-6 " pathEditMode="relative" rAng="0" ptsTypes="AA">
                                      <p:cBhvr>
                                        <p:cTn id="1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3657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00118 -0.14004 " pathEditMode="relative" rAng="0" ptsTypes="AA">
                                      <p:cBhvr>
                                        <p:cTn id="1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7014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8 -0.14004 L -4.16667E-6 -3.33333E-6 " pathEditMode="relative" rAng="0" ptsTypes="AA">
                                      <p:cBhvr>
                                        <p:cTn id="1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6991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 nodeType="clickPar">
                      <p:stCondLst>
                        <p:cond delay="0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022E-16 L 0.00118 -0.20671 " pathEditMode="relative" rAng="0" ptsTypes="AA">
                                      <p:cBhvr>
                                        <p:cTn id="1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0347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8 -0.20671 L -4.16667E-6 1.11022E-16 " pathEditMode="relative" rAng="0" ptsTypes="AA">
                                      <p:cBhvr>
                                        <p:cTn id="1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0324"/>
                                    </p:animMotion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0.00117 -0.27338 " pathEditMode="fixed" rAng="0" ptsTypes="AA">
                                      <p:cBhvr>
                                        <p:cTn id="1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13310"/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27338 L 2.29167E-6 3.33333E-6 " pathEditMode="relative" rAng="0" ptsTypes="AA">
                                      <p:cBhvr>
                                        <p:cTn id="1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3657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 nodeType="clickPar">
                      <p:stCondLst>
                        <p:cond delay="0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33333E-6 L 0.00117 -0.14004 " pathEditMode="relative" rAng="0" ptsTypes="AA">
                                      <p:cBhvr>
                                        <p:cTn id="19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7014"/>
                                    </p:animMotion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 nodeType="clickPar">
                      <p:stCondLst>
                        <p:cond delay="indefinite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14004 L 2.29167E-6 -3.33333E-6 " pathEditMode="relative" rAng="0" ptsTypes="AA">
                                      <p:cBhvr>
                                        <p:cTn id="20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6991"/>
                                    </p:animMotion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 nodeType="clickPar">
                      <p:stCondLst>
                        <p:cond delay="0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11022E-16 L 0.00117 -0.20671 " pathEditMode="relative" rAng="0" ptsTypes="AA">
                                      <p:cBhvr>
                                        <p:cTn id="2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0347"/>
                                    </p:animMotion>
                                  </p:childTnLst>
                                </p:cTn>
                              </p:par>
                              <p:par>
                                <p:cTn id="217" presetID="10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20671 L 2.29167E-6 1.11022E-16 " pathEditMode="relative" rAng="0" ptsTypes="AA">
                                      <p:cBhvr>
                                        <p:cTn id="2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0324"/>
                                    </p:animMotion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 nodeType="clickPar">
                      <p:stCondLst>
                        <p:cond delay="0"/>
                      </p:stCondLst>
                      <p:childTnLst>
                        <p:par>
                          <p:cTn id="2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33333E-6 L 0.00117 -0.34004 " pathEditMode="relative" rAng="0" ptsTypes="AA">
                                      <p:cBhvr>
                                        <p:cTn id="2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7014"/>
                                    </p:animMotion>
                                  </p:childTnLst>
                                </p:cTn>
                              </p:par>
                              <p:par>
                                <p:cTn id="238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34004 L 2.29167E-6 -3.33333E-6 " pathEditMode="relative" rAng="0" ptsTypes="AA">
                                      <p:cBhvr>
                                        <p:cTn id="2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6991"/>
                                    </p:animMotion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 nodeType="clickPar">
                      <p:stCondLst>
                        <p:cond delay="0"/>
                      </p:stCondLst>
                      <p:childTnLst>
                        <p:par>
                          <p:cTn id="2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11022E-16 L 0.00117 -0.40671 " pathEditMode="relative" rAng="0" ptsTypes="AA">
                                      <p:cBhvr>
                                        <p:cTn id="2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0347"/>
                                    </p:animMotion>
                                  </p:childTnLst>
                                </p:cTn>
                              </p:par>
                              <p:par>
                                <p:cTn id="259" presetID="10" presetClass="exit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0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40671 L 2.29167E-6 1.11022E-16 " pathEditMode="relative" rAng="0" ptsTypes="AA">
                                      <p:cBhvr>
                                        <p:cTn id="2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20324"/>
                                    </p:animMotion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9" grpId="2" animBg="1"/>
      <p:bldP spid="49" grpId="3" animBg="1"/>
      <p:bldP spid="46" grpId="0" animBg="1"/>
      <p:bldP spid="46" grpId="1" animBg="1"/>
      <p:bldP spid="46" grpId="2" animBg="1"/>
      <p:bldP spid="46" grpId="3" animBg="1"/>
      <p:bldP spid="46" grpId="4" animBg="1"/>
      <p:bldP spid="46" grpId="5" animBg="1"/>
      <p:bldP spid="33" grpId="0" animBg="1"/>
      <p:bldP spid="33" grpId="1" animBg="1"/>
      <p:bldP spid="43" grpId="0" animBg="1"/>
      <p:bldP spid="43" grpId="1" animBg="1"/>
      <p:bldP spid="44" grpId="0" animBg="1"/>
      <p:bldP spid="44" grpId="1" animBg="1"/>
      <p:bldP spid="50" grpId="4" animBg="1"/>
      <p:bldP spid="50" grpId="5" animBg="1"/>
      <p:bldP spid="50" grpId="6" animBg="1"/>
      <p:bldP spid="50" grpId="7" animBg="1"/>
      <p:bldP spid="50" grpId="8" animBg="1"/>
      <p:bldP spid="50" grpId="9" animBg="1"/>
      <p:bldP spid="50" grpId="10" animBg="1"/>
      <p:bldP spid="50" grpId="11" animBg="1"/>
      <p:bldP spid="50" grpId="12" animBg="1"/>
      <p:bldP spid="50" grpId="13" animBg="1"/>
      <p:bldP spid="45" grpId="2" animBg="1"/>
      <p:bldP spid="45" grpId="3" animBg="1"/>
      <p:bldP spid="20" grpId="0" animBg="1"/>
      <p:bldP spid="20" grpId="1" animBg="1"/>
      <p:bldP spid="21" grpId="0" animBg="1"/>
      <p:bldP spid="21" grpId="1" animBg="1"/>
      <p:bldP spid="31" grpId="0" animBg="1"/>
      <p:bldP spid="31" grpId="1" animBg="1"/>
      <p:bldP spid="32" grpId="0" animBg="1"/>
      <p:bldP spid="32" grpId="1" animBg="1"/>
      <p:bldP spid="38" grpId="0" animBg="1"/>
      <p:bldP spid="38" grpId="1" animBg="1"/>
      <p:bldP spid="39" grpId="0" animBg="1"/>
      <p:bldP spid="39" grpId="1" animBg="1"/>
      <p:bldP spid="4" grpId="0" animBg="1"/>
      <p:bldP spid="4" grpId="1" animBg="1"/>
      <p:bldP spid="5" grpId="0" animBg="1"/>
      <p:bldP spid="5" grpId="1" animBg="1"/>
      <p:bldP spid="22" grpId="0" animBg="1"/>
      <p:bldP spid="22" grpId="1" animBg="1"/>
      <p:bldP spid="28" grpId="0" animBg="1"/>
      <p:bldP spid="28" grpId="1" animBg="1"/>
      <p:bldP spid="35" grpId="0" animBg="1"/>
      <p:bldP spid="35" grpId="1" animBg="1"/>
      <p:bldP spid="36" grpId="0" animBg="1"/>
      <p:bldP spid="36" grpId="1" animBg="1"/>
      <p:bldP spid="40" grpId="0" animBg="1"/>
      <p:bldP spid="40" grpId="1" animBg="1"/>
      <p:bldP spid="8" grpId="0" animBg="1"/>
      <p:bldP spid="8" grpId="1" animBg="1"/>
      <p:bldP spid="8" grpId="2" animBg="1"/>
      <p:bldP spid="8" grpId="3" animBg="1"/>
      <p:bldP spid="8" grpId="4" animBg="1"/>
      <p:bldP spid="8" grpId="5" animBg="1"/>
      <p:bldP spid="8" grpId="6" animBg="1"/>
      <p:bldP spid="8" grpId="7" animBg="1"/>
      <p:bldP spid="8" grpId="8" animBg="1"/>
      <p:bldP spid="8" grpId="9" animBg="1"/>
      <p:bldP spid="34" grpId="0" animBg="1"/>
      <p:bldP spid="34" grpId="1" animBg="1"/>
      <p:bldP spid="34" grpId="2" animBg="1"/>
      <p:bldP spid="34" grpId="3" animBg="1"/>
      <p:bldP spid="34" grpId="4" animBg="1"/>
      <p:bldP spid="34" grpId="5" animBg="1"/>
      <p:bldP spid="41" grpId="0" animBg="1"/>
      <p:bldP spid="41" grpId="1" animBg="1"/>
      <p:bldP spid="41" grpId="2" animBg="1"/>
      <p:bldP spid="41" grpId="3" animBg="1"/>
      <p:bldP spid="41" grpId="4" animBg="1"/>
      <p:bldP spid="41" grpId="5" animBg="1"/>
      <p:bldP spid="41" grpId="6" animBg="1"/>
      <p:bldP spid="41" grpId="7" animBg="1"/>
      <p:bldP spid="41" grpId="8" animBg="1"/>
      <p:bldP spid="41" grpId="9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1"/>
  <p:tag name="ISPRING_SCORM_RATE_QUIZZES" val="0"/>
  <p:tag name="ISPRING_SCORM_PASSING_SCORE" val="100.000000"/>
  <p:tag name="ISPRING_ULTRA_SCORM_COURSE_ID" val="E74D9165-4C76-4E08-901E-D98E1A181FD9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Repository"/>
  <p:tag name="ISPRING_OUTPUT_FOLDER" val="H:\Google drive\Shared files in progress\Luc-et-Sophie-Part1-Powerpoints"/>
  <p:tag name="ISPRING_PRESENTATION_TITLE" val="Unité-11-Sentence-builder"/>
  <p:tag name="ISPRING_FIRST_PUBLI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50</Words>
  <Application>Microsoft Macintosh PowerPoint</Application>
  <PresentationFormat>Widescreen</PresentationFormat>
  <Paragraphs>23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Unité-11-Sentence-builder</dc:title>
  <dc:creator>Henry Dorrance</dc:creator>
  <cp:lastModifiedBy>Alison Marshall</cp:lastModifiedBy>
  <cp:revision>125</cp:revision>
  <dcterms:created xsi:type="dcterms:W3CDTF">2018-04-21T20:11:52Z</dcterms:created>
  <dcterms:modified xsi:type="dcterms:W3CDTF">2025-04-15T14:08:12Z</dcterms:modified>
</cp:coreProperties>
</file>