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5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14C05-F68B-4CE2-A11F-C92AC226BBFB}" type="datetimeFigureOut">
              <a:rPr lang="en-GB" smtClean="0"/>
              <a:t>15/04/2025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F86C6-3D1C-420E-938F-63B3216F6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998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4F86C6-3D1C-420E-938F-63B3216F659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596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4F86C6-3D1C-420E-938F-63B3216F659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55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15/04/2025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F0C74503-99BF-4F9C-BAC6-DE2E6DA350F5}"/>
              </a:ext>
            </a:extLst>
          </p:cNvPr>
          <p:cNvSpPr/>
          <p:nvPr/>
        </p:nvSpPr>
        <p:spPr>
          <a:xfrm>
            <a:off x="0" y="0"/>
            <a:ext cx="122582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1621753" y="2843213"/>
            <a:ext cx="2466975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3" name="Picture 50">
            <a:extLst>
              <a:ext uri="{FF2B5EF4-FFF2-40B4-BE49-F238E27FC236}">
                <a16:creationId xmlns:a16="http://schemas.microsoft.com/office/drawing/2014/main" id="{1AFE495D-8D1B-42CA-881A-6FF5DD9EE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6635" y="3415060"/>
            <a:ext cx="737577" cy="63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8D66DF7-5BDC-4F8D-9E35-60EAEE8AB0BA}"/>
              </a:ext>
            </a:extLst>
          </p:cNvPr>
          <p:cNvSpPr/>
          <p:nvPr/>
        </p:nvSpPr>
        <p:spPr>
          <a:xfrm>
            <a:off x="0" y="6453342"/>
            <a:ext cx="12192000" cy="4046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5" name="Picture 50">
            <a:extLst>
              <a:ext uri="{FF2B5EF4-FFF2-40B4-BE49-F238E27FC236}">
                <a16:creationId xmlns:a16="http://schemas.microsoft.com/office/drawing/2014/main" id="{7EB2E432-2110-4EE6-9038-AED85676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000" y="2574814"/>
            <a:ext cx="737577" cy="63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3" y="1419225"/>
            <a:ext cx="10237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can.</a:t>
            </a:r>
          </a:p>
        </p:txBody>
      </p:sp>
      <p:pic>
        <p:nvPicPr>
          <p:cNvPr id="37" name="Picture 50">
            <a:extLst>
              <a:ext uri="{FF2B5EF4-FFF2-40B4-BE49-F238E27FC236}">
                <a16:creationId xmlns:a16="http://schemas.microsoft.com/office/drawing/2014/main" id="{E044892D-8168-44F2-8046-16D70BDA4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589" y="1812776"/>
            <a:ext cx="737577" cy="63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0F7C76FB-3003-4C84-BB8B-26F7990A962B}"/>
              </a:ext>
            </a:extLst>
          </p:cNvPr>
          <p:cNvSpPr/>
          <p:nvPr/>
        </p:nvSpPr>
        <p:spPr>
          <a:xfrm>
            <a:off x="10725799" y="3420000"/>
            <a:ext cx="1008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69A746-982C-45EB-89DA-7928707A5387}"/>
              </a:ext>
            </a:extLst>
          </p:cNvPr>
          <p:cNvSpPr/>
          <p:nvPr/>
        </p:nvSpPr>
        <p:spPr>
          <a:xfrm>
            <a:off x="10728000" y="3414423"/>
            <a:ext cx="1005840" cy="827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631DE5-69C3-4039-A8CF-81D3FAFBD605}"/>
              </a:ext>
            </a:extLst>
          </p:cNvPr>
          <p:cNvSpPr/>
          <p:nvPr/>
        </p:nvSpPr>
        <p:spPr>
          <a:xfrm>
            <a:off x="10728000" y="2562530"/>
            <a:ext cx="100584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1F7C775-0ADB-4CC2-99E9-CAC643ACC614}"/>
              </a:ext>
            </a:extLst>
          </p:cNvPr>
          <p:cNvSpPr/>
          <p:nvPr/>
        </p:nvSpPr>
        <p:spPr>
          <a:xfrm>
            <a:off x="10728000" y="2556000"/>
            <a:ext cx="1005840" cy="822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09EEE52-BB49-438C-A1EE-C5AEA6679290}"/>
              </a:ext>
            </a:extLst>
          </p:cNvPr>
          <p:cNvSpPr/>
          <p:nvPr/>
        </p:nvSpPr>
        <p:spPr>
          <a:xfrm>
            <a:off x="10728000" y="1692000"/>
            <a:ext cx="1005840" cy="822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1EB7C74-D09F-4BBF-BCB3-D909E422027E}"/>
              </a:ext>
            </a:extLst>
          </p:cNvPr>
          <p:cNvSpPr/>
          <p:nvPr/>
        </p:nvSpPr>
        <p:spPr>
          <a:xfrm>
            <a:off x="10728000" y="1692000"/>
            <a:ext cx="1008000" cy="248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61688B9-6981-476D-B1FB-12A316F84A2A}"/>
              </a:ext>
            </a:extLst>
          </p:cNvPr>
          <p:cNvSpPr/>
          <p:nvPr/>
        </p:nvSpPr>
        <p:spPr>
          <a:xfrm>
            <a:off x="10728000" y="1697577"/>
            <a:ext cx="1005840" cy="822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75" y="152683"/>
            <a:ext cx="21209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1778915" y="3932238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J’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1778915" y="4389438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190268B-24B7-4CD3-9D18-5C1C06A7A9A1}"/>
              </a:ext>
            </a:extLst>
          </p:cNvPr>
          <p:cNvSpPr/>
          <p:nvPr/>
        </p:nvSpPr>
        <p:spPr>
          <a:xfrm>
            <a:off x="4622128" y="2843213"/>
            <a:ext cx="1443357" cy="644525"/>
          </a:xfrm>
          <a:prstGeom prst="roundRect">
            <a:avLst/>
          </a:prstGeom>
          <a:noFill/>
          <a:ln w="25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6598884" y="2843213"/>
            <a:ext cx="3600000" cy="644525"/>
          </a:xfrm>
          <a:prstGeom prst="round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963" y="319088"/>
            <a:ext cx="9210675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4 </a:t>
            </a:r>
            <a:r>
              <a:rPr lang="fr-FR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Trente et un invités</a:t>
            </a:r>
          </a:p>
        </p:txBody>
      </p:sp>
      <p:sp>
        <p:nvSpPr>
          <p:cNvPr id="2072" name="TextBox 26">
            <a:hlinkClick r:id="rId5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5438" y="6010275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Reset</a:t>
            </a:r>
          </a:p>
          <a:p>
            <a:pPr eaLnBrk="1" hangingPunct="1"/>
            <a:r>
              <a:rPr lang="en-GB" altLang="en-US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4776115" y="3932238"/>
            <a:ext cx="1113202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4776115" y="4389438"/>
            <a:ext cx="1113202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6752917" y="3932238"/>
            <a:ext cx="3276000" cy="3952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vingt et un ans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6752917" y="4389438"/>
            <a:ext cx="3276000" cy="3952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dix poissons</a:t>
            </a:r>
          </a:p>
        </p:txBody>
      </p:sp>
      <p:sp>
        <p:nvSpPr>
          <p:cNvPr id="47" name="TextBox 1">
            <a:extLst>
              <a:ext uri="{FF2B5EF4-FFF2-40B4-BE49-F238E27FC236}">
                <a16:creationId xmlns:a16="http://schemas.microsoft.com/office/drawing/2014/main" id="{8CE28897-167B-44AC-87D0-85284AA40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0891" y="3009059"/>
            <a:ext cx="145774" cy="46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73BDDB-DAD8-491A-81F9-FA95EFA00410}"/>
              </a:ext>
            </a:extLst>
          </p:cNvPr>
          <p:cNvSpPr/>
          <p:nvPr/>
        </p:nvSpPr>
        <p:spPr>
          <a:xfrm>
            <a:off x="1778915" y="4846638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Ma sœur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50C057-3739-442B-897C-72B8FF1D2409}"/>
              </a:ext>
            </a:extLst>
          </p:cNvPr>
          <p:cNvSpPr/>
          <p:nvPr/>
        </p:nvSpPr>
        <p:spPr>
          <a:xfrm>
            <a:off x="1778915" y="5303838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Mon cousin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9D51EC-4417-4295-9679-1497BCF2C22A}"/>
              </a:ext>
            </a:extLst>
          </p:cNvPr>
          <p:cNvSpPr/>
          <p:nvPr/>
        </p:nvSpPr>
        <p:spPr>
          <a:xfrm>
            <a:off x="1778915" y="5761038"/>
            <a:ext cx="21336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Ma mère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41AA9F-1F1C-45E6-BB41-91805F73E9EE}"/>
              </a:ext>
            </a:extLst>
          </p:cNvPr>
          <p:cNvSpPr/>
          <p:nvPr/>
        </p:nvSpPr>
        <p:spPr>
          <a:xfrm>
            <a:off x="4776115" y="4846638"/>
            <a:ext cx="1113202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6752917" y="4846638"/>
            <a:ext cx="3276000" cy="3952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trente et un cadeaux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6752917" y="5303838"/>
            <a:ext cx="3276000" cy="3952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beaucoup de chats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7763C8E-42A9-4074-B730-88145385FB0C}"/>
              </a:ext>
            </a:extLst>
          </p:cNvPr>
          <p:cNvSpPr/>
          <p:nvPr/>
        </p:nvSpPr>
        <p:spPr>
          <a:xfrm>
            <a:off x="6752917" y="5761038"/>
            <a:ext cx="3276000" cy="3952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trop d’amis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1479012" y="3855244"/>
            <a:ext cx="2768415" cy="264247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4D38B87-1FF6-4C99-AEF2-46F5EAA8888D}"/>
              </a:ext>
            </a:extLst>
          </p:cNvPr>
          <p:cNvSpPr/>
          <p:nvPr/>
        </p:nvSpPr>
        <p:spPr>
          <a:xfrm>
            <a:off x="4694198" y="3768725"/>
            <a:ext cx="1443357" cy="175178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6664157" y="3848022"/>
            <a:ext cx="3455666" cy="264969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0.00117 -0.27338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63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7338 L 2.08333E-6 3.33333E-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338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14005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673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14005 L 2.08333E-6 -3.33333E-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6713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20672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06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0672 L 2.08333E-6 1.11022E-1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4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00117 -0.34004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6991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4004 L 4.16667E-7 4.44444E-6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8426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022E-16 L 0.00117 -0.40671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0185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0671 L 4.16667E-7 -4.81481E-6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0139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33333E-6 L 0.00118 -0.27338 " pathEditMode="fixed" rAng="0" ptsTypes="AA">
                                      <p:cBhvr>
                                        <p:cTn id="1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356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-0.27338 L -4.16667E-6 3.33333E-6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3657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00118 -0.14004 " pathEditMode="relative" rAng="0" ptsTypes="AA">
                                      <p:cBhvr>
                                        <p:cTn id="1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7014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-0.14004 L -4.16667E-6 -3.33333E-6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6991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 nodeType="clickPar">
                      <p:stCondLst>
                        <p:cond delay="0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022E-16 L 0.00118 -0.20671 " pathEditMode="relative" rAng="0" ptsTypes="AA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347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-0.20671 L -4.16667E-6 1.11022E-16 " pathEditMode="relative" rAng="0" ptsTypes="AA">
                                      <p:cBhvr>
                                        <p:cTn id="1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0324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7.40741E-7 L 0.00117 -0.27338 " pathEditMode="fixed" rAng="0" ptsTypes="AA">
                                      <p:cBhvr>
                                        <p:cTn id="1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331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7338 L 2.29167E-6 3.33333E-6 " pathEditMode="relative" rAng="0" ptsTypes="AA">
                                      <p:cBhvr>
                                        <p:cTn id="1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3657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 nodeType="clickPar">
                      <p:stCondLst>
                        <p:cond delay="0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33333E-6 L 0.00117 -0.14004 " pathEditMode="relative" rAng="0" ptsTypes="AA">
                                      <p:cBhvr>
                                        <p:cTn id="1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7014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14004 L 2.29167E-6 -3.33333E-6 " pathEditMode="relative" rAng="0" ptsTypes="AA">
                                      <p:cBhvr>
                                        <p:cTn id="2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6991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 nodeType="clickPar">
                      <p:stCondLst>
                        <p:cond delay="0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022E-16 L 0.00117 -0.20671 " pathEditMode="relative" rAng="0" ptsTypes="AA">
                                      <p:cBhvr>
                                        <p:cTn id="2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0347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20671 L 2.29167E-6 1.11022E-16 " pathEditMode="relative" rAng="0" ptsTypes="AA">
                                      <p:cBhvr>
                                        <p:cTn id="2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0324"/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 nodeType="clickPar">
                      <p:stCondLst>
                        <p:cond delay="0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33333E-6 L 0.00117 -0.34004 " pathEditMode="relative" rAng="0" ptsTypes="AA">
                                      <p:cBhvr>
                                        <p:cTn id="2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7014"/>
                                    </p:animMotion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34004 L 2.29167E-6 -3.33333E-6 " pathEditMode="relative" rAng="0" ptsTypes="AA">
                                      <p:cBhvr>
                                        <p:cTn id="2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6991"/>
                                    </p:animMotion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 nodeType="clickPar">
                      <p:stCondLst>
                        <p:cond delay="0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022E-16 L 0.00117 -0.40671 " pathEditMode="relative" rAng="0" ptsTypes="AA">
                                      <p:cBhvr>
                                        <p:cTn id="2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0347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0.40671 L 2.29167E-6 1.11022E-16 " pathEditMode="relative" rAng="0" ptsTypes="AA">
                                      <p:cBhvr>
                                        <p:cTn id="2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0324"/>
                                    </p:animMotion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49" grpId="2" animBg="1"/>
      <p:bldP spid="49" grpId="3" animBg="1"/>
      <p:bldP spid="46" grpId="0" animBg="1"/>
      <p:bldP spid="46" grpId="1" animBg="1"/>
      <p:bldP spid="46" grpId="2" animBg="1"/>
      <p:bldP spid="46" grpId="3" animBg="1"/>
      <p:bldP spid="46" grpId="4" animBg="1"/>
      <p:bldP spid="46" grpId="5" animBg="1"/>
      <p:bldP spid="33" grpId="0" animBg="1"/>
      <p:bldP spid="33" grpId="1" animBg="1"/>
      <p:bldP spid="43" grpId="0" animBg="1"/>
      <p:bldP spid="43" grpId="1" animBg="1"/>
      <p:bldP spid="44" grpId="0" animBg="1"/>
      <p:bldP spid="44" grpId="1" animBg="1"/>
      <p:bldP spid="50" grpId="4" animBg="1"/>
      <p:bldP spid="50" grpId="5" animBg="1"/>
      <p:bldP spid="50" grpId="6" animBg="1"/>
      <p:bldP spid="50" grpId="7" animBg="1"/>
      <p:bldP spid="50" grpId="8" animBg="1"/>
      <p:bldP spid="50" grpId="9" animBg="1"/>
      <p:bldP spid="50" grpId="10" animBg="1"/>
      <p:bldP spid="50" grpId="11" animBg="1"/>
      <p:bldP spid="50" grpId="12" animBg="1"/>
      <p:bldP spid="50" grpId="13" animBg="1"/>
      <p:bldP spid="45" grpId="2" animBg="1"/>
      <p:bldP spid="45" grpId="3" animBg="1"/>
      <p:bldP spid="20" grpId="0" animBg="1"/>
      <p:bldP spid="20" grpId="1" animBg="1"/>
      <p:bldP spid="21" grpId="0" animBg="1"/>
      <p:bldP spid="21" grpId="1" animBg="1"/>
      <p:bldP spid="31" grpId="0" animBg="1"/>
      <p:bldP spid="31" grpId="1" animBg="1"/>
      <p:bldP spid="32" grpId="0" animBg="1"/>
      <p:bldP spid="32" grpId="1" animBg="1"/>
      <p:bldP spid="38" grpId="0" animBg="1"/>
      <p:bldP spid="38" grpId="1" animBg="1"/>
      <p:bldP spid="39" grpId="0" animBg="1"/>
      <p:bldP spid="39" grpId="1" animBg="1"/>
      <p:bldP spid="4" grpId="0" animBg="1"/>
      <p:bldP spid="4" grpId="1" animBg="1"/>
      <p:bldP spid="5" grpId="0" animBg="1"/>
      <p:bldP spid="5" grpId="1" animBg="1"/>
      <p:bldP spid="22" grpId="0" animBg="1"/>
      <p:bldP spid="22" grpId="1" animBg="1"/>
      <p:bldP spid="28" grpId="0" animBg="1"/>
      <p:bldP spid="28" grpId="1" animBg="1"/>
      <p:bldP spid="35" grpId="0" animBg="1"/>
      <p:bldP spid="35" grpId="1" animBg="1"/>
      <p:bldP spid="36" grpId="0" animBg="1"/>
      <p:bldP spid="36" grpId="1" animBg="1"/>
      <p:bldP spid="40" grpId="0" animBg="1"/>
      <p:bldP spid="40" grpId="1" animBg="1"/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8" grpId="8" animBg="1"/>
      <p:bldP spid="8" grpId="9" animBg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41" grpId="8" animBg="1"/>
      <p:bldP spid="41" grpId="9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RATE_QUIZZES" val="0"/>
  <p:tag name="ISPRING_SCORM_PASSING_SCORE" val="100.000000"/>
  <p:tag name="ISPRING_ULTRA_SCORM_COURSE_ID" val="E74D9165-4C76-4E08-901E-D98E1A181FD9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H:\Google drive\Shared files in progress\Luc-et-Sophie-Part1-Powerpoints"/>
  <p:tag name="ISPRING_PRESENTATION_TITLE" val="Unité-11-Sentence-builder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50</Words>
  <Application>Microsoft Macintosh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Unité-11-Sentence-builder</dc:title>
  <dc:creator>Henry Dorrance</dc:creator>
  <cp:lastModifiedBy>Alison Marshall</cp:lastModifiedBy>
  <cp:revision>125</cp:revision>
  <dcterms:created xsi:type="dcterms:W3CDTF">2018-04-21T20:11:52Z</dcterms:created>
  <dcterms:modified xsi:type="dcterms:W3CDTF">2025-04-15T14:08:12Z</dcterms:modified>
</cp:coreProperties>
</file>