
<file path=[Content_Types].xml><?xml version="1.0" encoding="utf-8"?>
<Types xmlns="http://schemas.openxmlformats.org/package/2006/content-types">
  <Default Extension="bin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5" r:id="rId2"/>
  </p:sldMasterIdLst>
  <p:notesMasterIdLst>
    <p:notesMasterId r:id="rId5"/>
  </p:notesMasterIdLst>
  <p:sldIdLst>
    <p:sldId id="257" r:id="rId3"/>
    <p:sldId id="278" r:id="rId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BF5"/>
    <a:srgbClr val="EAEBF5"/>
    <a:srgbClr val="D1D7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4694"/>
  </p:normalViewPr>
  <p:slideViewPr>
    <p:cSldViewPr snapToGrid="0" snapToObjects="1">
      <p:cViewPr varScale="1">
        <p:scale>
          <a:sx n="109" d="100"/>
          <a:sy n="109" d="100"/>
        </p:scale>
        <p:origin x="216" y="4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334F11-B68D-854A-B4E7-155F8BBCEB5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ADE3E6-A551-EC46-806C-DA70A3A7DF5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F80841B0-B6A5-6647-ABAE-390A2C188110}" type="datetime1">
              <a:rPr lang="en-US" altLang="en-US"/>
              <a:pPr/>
              <a:t>9/25/25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B3AD7DC-12C5-7444-B0E9-4B49D39C3E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749C708-9AF1-1449-B542-33318261B7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CA7A09-1FAA-7144-85B6-380BF758FD2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4E56C1-B5AF-8146-8464-DA5BD5EEB9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2E1C2629-A319-284C-B270-10B7A113BB2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otched Right Arrow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8984F35-F2E8-AF43-B376-053B5821AFFD}"/>
              </a:ext>
            </a:extLst>
          </p:cNvPr>
          <p:cNvSpPr/>
          <p:nvPr userDrawn="1"/>
        </p:nvSpPr>
        <p:spPr>
          <a:xfrm>
            <a:off x="9567863" y="3692525"/>
            <a:ext cx="977900" cy="48418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E2A6E0-149C-A241-AAB1-3C86B537F01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525000" y="682625"/>
            <a:ext cx="16594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_tradnl" altLang="en-US" sz="1800" noProof="0" dirty="0" err="1"/>
              <a:t>Luc</a:t>
            </a:r>
            <a:r>
              <a:rPr lang="es-ES_tradnl" altLang="en-US" sz="1800" noProof="0" dirty="0"/>
              <a:t> et </a:t>
            </a:r>
            <a:r>
              <a:rPr lang="es-ES_tradnl" altLang="en-US" sz="1800" noProof="0" dirty="0" err="1"/>
              <a:t>Sophie</a:t>
            </a:r>
            <a:endParaRPr lang="es-ES_tradnl" altLang="en-US" sz="1800" noProof="0" dirty="0"/>
          </a:p>
          <a:p>
            <a:pPr eaLnBrk="1" hangingPunct="1"/>
            <a:r>
              <a:rPr lang="en-GB" altLang="en-US" sz="1800" noProof="0" dirty="0"/>
              <a:t>Level 2, Unit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3DF25B-A86B-6746-BA40-6BC2C6654A9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156700" y="4656138"/>
            <a:ext cx="260667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800" b="1"/>
              <a:t>Click on</a:t>
            </a:r>
            <a:endParaRPr lang="en-US" altLang="en-US" sz="1800" b="1"/>
          </a:p>
          <a:p>
            <a:pPr algn="ctr" eaLnBrk="1" hangingPunct="1"/>
            <a:r>
              <a:rPr lang="en-US" altLang="en-US" sz="1800" b="1"/>
              <a:t>the </a:t>
            </a:r>
            <a:r>
              <a:rPr lang="en-GB" altLang="en-US" sz="1800" b="1"/>
              <a:t>title</a:t>
            </a:r>
            <a:endParaRPr lang="en-US" altLang="en-US" sz="1800" b="1"/>
          </a:p>
          <a:p>
            <a:pPr algn="ctr" eaLnBrk="1" hangingPunct="1"/>
            <a:r>
              <a:rPr lang="en-US" altLang="en-US" sz="1800" b="1"/>
              <a:t>to hear </a:t>
            </a:r>
            <a:r>
              <a:rPr lang="en-GB" altLang="en-US" sz="1800" b="1"/>
              <a:t>it</a:t>
            </a:r>
            <a:r>
              <a:rPr lang="en-US" altLang="en-US" sz="1800" b="1"/>
              <a:t> spoken</a:t>
            </a:r>
            <a:endParaRPr lang="en-GB" altLang="en-US" sz="1800" b="1"/>
          </a:p>
          <a:p>
            <a:pPr algn="ctr" eaLnBrk="1" hangingPunct="1"/>
            <a:endParaRPr lang="en-GB" altLang="en-US" sz="1800" b="1"/>
          </a:p>
          <a:p>
            <a:pPr algn="ctr" eaLnBrk="1" hangingPunct="1"/>
            <a:r>
              <a:rPr lang="en-GB" altLang="en-US" sz="1800" b="1"/>
              <a:t>Click on the arrow to  turn the page</a:t>
            </a:r>
            <a:endParaRPr lang="en-US" altLang="en-US" sz="1800" b="1"/>
          </a:p>
          <a:p>
            <a:pPr algn="ctr" eaLnBrk="1" hangingPunct="1"/>
            <a:endParaRPr lang="en-US" altLang="en-US" sz="1800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8681" y="0"/>
            <a:ext cx="5165123" cy="6858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0645443"/>
      </p:ext>
    </p:extLst>
  </p:cSld>
  <p:clrMapOvr>
    <a:masterClrMapping/>
  </p:clrMapOvr>
  <p:transition spd="slow"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D9778-EE46-EE40-994F-6E44BD4ABFF1}" type="datetimeFigureOut">
              <a:rPr lang="en-US" smtClean="0"/>
              <a:t>9/25/25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6C2D5-4814-8A4B-A32F-A314A7331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5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D9778-EE46-EE40-994F-6E44BD4ABFF1}" type="datetimeFigureOut">
              <a:rPr lang="en-US" smtClean="0"/>
              <a:t>9/25/25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6C2D5-4814-8A4B-A32F-A314A7331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12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D9778-EE46-EE40-994F-6E44BD4ABFF1}" type="datetimeFigureOut">
              <a:rPr lang="en-US" smtClean="0"/>
              <a:t>9/25/25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6C2D5-4814-8A4B-A32F-A314A7331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04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D9778-EE46-EE40-994F-6E44BD4ABFF1}" type="datetimeFigureOut">
              <a:rPr lang="en-US" smtClean="0"/>
              <a:t>9/25/25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6C2D5-4814-8A4B-A32F-A314A7331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87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D9778-EE46-EE40-994F-6E44BD4ABFF1}" type="datetimeFigureOut">
              <a:rPr lang="en-US" smtClean="0"/>
              <a:t>9/25/25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6C2D5-4814-8A4B-A32F-A314A7331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3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D9778-EE46-EE40-994F-6E44BD4ABFF1}" type="datetimeFigureOut">
              <a:rPr lang="en-US" smtClean="0"/>
              <a:t>9/25/25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6C2D5-4814-8A4B-A32F-A314A7331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03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otched Right Arrow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DAB12BB-3627-7944-840C-40F6D0733B6A}"/>
              </a:ext>
            </a:extLst>
          </p:cNvPr>
          <p:cNvSpPr/>
          <p:nvPr userDrawn="1"/>
        </p:nvSpPr>
        <p:spPr>
          <a:xfrm>
            <a:off x="9567863" y="3692525"/>
            <a:ext cx="977900" cy="48418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Notched Right Arrow 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0B0217-FD6B-3A47-BF46-C9A591FE57C3}"/>
              </a:ext>
            </a:extLst>
          </p:cNvPr>
          <p:cNvSpPr/>
          <p:nvPr userDrawn="1"/>
        </p:nvSpPr>
        <p:spPr>
          <a:xfrm rot="10800000">
            <a:off x="1646238" y="3716338"/>
            <a:ext cx="977900" cy="48418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3638EA-E48A-894B-9713-C3DDCBFD42C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186863" y="4608000"/>
            <a:ext cx="26066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800" b="1" dirty="0"/>
              <a:t>Click on</a:t>
            </a:r>
            <a:endParaRPr lang="en-US" altLang="en-US" sz="1800" b="1" dirty="0"/>
          </a:p>
          <a:p>
            <a:pPr algn="ctr" eaLnBrk="1" hangingPunct="1"/>
            <a:r>
              <a:rPr lang="en-US" altLang="en-US" sz="1800" b="1" dirty="0"/>
              <a:t>the </a:t>
            </a:r>
            <a:r>
              <a:rPr lang="en-GB" altLang="en-US" sz="1800" b="1" dirty="0"/>
              <a:t>speech bubbles</a:t>
            </a:r>
            <a:endParaRPr lang="en-US" altLang="en-US" sz="1800" b="1" dirty="0"/>
          </a:p>
          <a:p>
            <a:pPr algn="ctr" eaLnBrk="1" hangingPunct="1"/>
            <a:r>
              <a:rPr lang="en-US" altLang="en-US" sz="1800" b="1" dirty="0"/>
              <a:t>to hear them spoken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233E15-0F3C-C74B-925B-B007E44CAFE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0688" y="4608000"/>
            <a:ext cx="260667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800" b="1" dirty="0"/>
              <a:t>Click on the words in the vocabulary list to hear them spoken</a:t>
            </a:r>
          </a:p>
          <a:p>
            <a:pPr algn="ctr" eaLnBrk="1" hangingPunct="1"/>
            <a:endParaRPr lang="en-GB" altLang="en-US" sz="1800" b="1" dirty="0"/>
          </a:p>
          <a:p>
            <a:pPr algn="ctr" eaLnBrk="1" hangingPunct="1"/>
            <a:r>
              <a:rPr lang="en-GB" altLang="en-US" sz="1800" b="1" dirty="0"/>
              <a:t>Click an arrow to turn the page</a:t>
            </a:r>
            <a:endParaRPr lang="en-US" altLang="en-US" sz="1800" b="1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620530" y="24713"/>
            <a:ext cx="5226908" cy="6858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C67F17-B2CF-2F4C-B9A4-435E40F3675B}"/>
              </a:ext>
            </a:extLst>
          </p:cNvPr>
          <p:cNvSpPr txBox="1"/>
          <p:nvPr userDrawn="1"/>
        </p:nvSpPr>
        <p:spPr>
          <a:xfrm>
            <a:off x="9440605" y="5784015"/>
            <a:ext cx="2751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GB" altLang="en-US" sz="1800" b="1" dirty="0"/>
              <a:t>Click the speaker to hear the whole page</a:t>
            </a:r>
            <a:endParaRPr lang="en-US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321163420"/>
      </p:ext>
    </p:extLst>
  </p:cSld>
  <p:clrMapOvr>
    <a:masterClrMapping/>
  </p:clrMapOvr>
  <p:transition spd="slow"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ched Right Arrow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6F3BDF2-A8B8-4A40-871F-BAA4D80E9853}"/>
              </a:ext>
            </a:extLst>
          </p:cNvPr>
          <p:cNvSpPr/>
          <p:nvPr userDrawn="1"/>
        </p:nvSpPr>
        <p:spPr>
          <a:xfrm rot="10800000">
            <a:off x="1646238" y="3716338"/>
            <a:ext cx="977900" cy="48418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997F9E-D36E-1B4B-A620-DB361A3BBEF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0688" y="5210175"/>
            <a:ext cx="26066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800" b="1" dirty="0"/>
              <a:t>Click on the French words in the vocabulary list to hear them spoken</a:t>
            </a:r>
            <a:endParaRPr lang="en-US" altLang="en-US" sz="1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BE9916-9675-B049-A8BE-E99BEB91F68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156700" y="4656138"/>
            <a:ext cx="260667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GB" altLang="en-US" sz="1800" b="1"/>
          </a:p>
          <a:p>
            <a:pPr algn="ctr" eaLnBrk="1" hangingPunct="1"/>
            <a:endParaRPr lang="en-GB" altLang="en-US" sz="1800" b="1"/>
          </a:p>
          <a:p>
            <a:pPr algn="ctr" eaLnBrk="1" hangingPunct="1"/>
            <a:endParaRPr lang="en-GB" altLang="en-US" sz="1800" b="1"/>
          </a:p>
          <a:p>
            <a:pPr algn="ctr" eaLnBrk="1" hangingPunct="1"/>
            <a:endParaRPr lang="en-GB" altLang="en-US" sz="1800" b="1"/>
          </a:p>
          <a:p>
            <a:pPr algn="ctr" eaLnBrk="1" hangingPunct="1"/>
            <a:r>
              <a:rPr lang="en-GB" altLang="en-US" sz="1800" b="1"/>
              <a:t>Click on the arrow to  turn the page</a:t>
            </a:r>
            <a:endParaRPr lang="en-US" altLang="en-US" sz="1800" b="1"/>
          </a:p>
          <a:p>
            <a:pPr algn="ctr" eaLnBrk="1" hangingPunct="1"/>
            <a:endParaRPr lang="en-US" altLang="en-US" sz="1800" b="1"/>
          </a:p>
        </p:txBody>
      </p:sp>
    </p:spTree>
    <p:extLst>
      <p:ext uri="{BB962C8B-B14F-4D97-AF65-F5344CB8AC3E}">
        <p14:creationId xmlns:p14="http://schemas.microsoft.com/office/powerpoint/2010/main" val="2364157077"/>
      </p:ext>
    </p:extLst>
  </p:cSld>
  <p:clrMapOvr>
    <a:masterClrMapping/>
  </p:clrMapOvr>
  <p:transition spd="slow"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otched Right Arrow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DAB12BB-3627-7944-840C-40F6D0733B6A}"/>
              </a:ext>
            </a:extLst>
          </p:cNvPr>
          <p:cNvSpPr/>
          <p:nvPr userDrawn="1"/>
        </p:nvSpPr>
        <p:spPr>
          <a:xfrm>
            <a:off x="9567863" y="3692525"/>
            <a:ext cx="977900" cy="48418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Notched Right Arrow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0B0217-FD6B-3A47-BF46-C9A591FE57C3}"/>
              </a:ext>
            </a:extLst>
          </p:cNvPr>
          <p:cNvSpPr/>
          <p:nvPr userDrawn="1"/>
        </p:nvSpPr>
        <p:spPr>
          <a:xfrm rot="10800000">
            <a:off x="1646238" y="3716338"/>
            <a:ext cx="977900" cy="48418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3638EA-E48A-894B-9713-C3DDCBFD42C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186863" y="4608000"/>
            <a:ext cx="26066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800" b="1" dirty="0"/>
              <a:t>Click an arrow to turn the page</a:t>
            </a:r>
            <a:endParaRPr lang="en-US" altLang="en-US" sz="1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233E15-0F3C-C74B-925B-B007E44CAFE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0688" y="4608000"/>
            <a:ext cx="26066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800" b="1" dirty="0"/>
              <a:t>Click on the French words in the vocabulary list to hear them spoken</a:t>
            </a:r>
          </a:p>
        </p:txBody>
      </p:sp>
    </p:spTree>
    <p:extLst>
      <p:ext uri="{BB962C8B-B14F-4D97-AF65-F5344CB8AC3E}">
        <p14:creationId xmlns:p14="http://schemas.microsoft.com/office/powerpoint/2010/main" val="2092397971"/>
      </p:ext>
    </p:extLst>
  </p:cSld>
  <p:clrMapOvr>
    <a:masterClrMapping/>
  </p:clrMapOvr>
  <p:transition spd="slow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D9778-EE46-EE40-994F-6E44BD4ABFF1}" type="datetimeFigureOut">
              <a:rPr lang="en-US" smtClean="0"/>
              <a:t>9/25/25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6C2D5-4814-8A4B-A32F-A314A7331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59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D9778-EE46-EE40-994F-6E44BD4ABFF1}" type="datetimeFigureOut">
              <a:rPr lang="en-US" smtClean="0"/>
              <a:t>9/25/25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6C2D5-4814-8A4B-A32F-A314A7331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5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D9778-EE46-EE40-994F-6E44BD4ABFF1}" type="datetimeFigureOut">
              <a:rPr lang="en-US" smtClean="0"/>
              <a:t>9/25/25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6C2D5-4814-8A4B-A32F-A314A7331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091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D9778-EE46-EE40-994F-6E44BD4ABFF1}" type="datetimeFigureOut">
              <a:rPr lang="en-US" smtClean="0"/>
              <a:t>9/25/25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6C2D5-4814-8A4B-A32F-A314A7331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33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D9778-EE46-EE40-994F-6E44BD4ABFF1}" type="datetimeFigureOut">
              <a:rPr lang="en-US" smtClean="0"/>
              <a:t>9/25/25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6C2D5-4814-8A4B-A32F-A314A7331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070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B910ABF-58C0-684C-BD06-80719A8C4F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54DD2D8-7DEE-A146-97B2-26F89BAAB0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97B7D-7870-6343-99F9-4DCD49566C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13BC05EB-C86E-D049-B1AA-B29C53A7FA50}" type="datetime1">
              <a:rPr lang="en-US" altLang="en-US"/>
              <a:pPr/>
              <a:t>9/25/25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95E58-F1EA-8740-9BA3-73E6F4B611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4ED6D-2BEC-D04D-B007-D4F2F007CD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91DA4E16-97FB-1D43-9EEB-0656B751912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4" r:id="rId3"/>
    <p:sldLayoutId id="2147483707" r:id="rId4"/>
  </p:sldLayoutIdLst>
  <p:transition spd="slow" advClick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anose="020B0600070205080204" pitchFamily="3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anose="020B0600070205080204" pitchFamily="3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anose="020B0600070205080204" pitchFamily="3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anose="020B0600070205080204" pitchFamily="3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otched Right Arrow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DAB12BB-3627-7944-840C-40F6D0733B6A}"/>
              </a:ext>
            </a:extLst>
          </p:cNvPr>
          <p:cNvSpPr/>
          <p:nvPr userDrawn="1"/>
        </p:nvSpPr>
        <p:spPr>
          <a:xfrm>
            <a:off x="9567863" y="3692525"/>
            <a:ext cx="977900" cy="48418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Notched Right Arrow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0B0217-FD6B-3A47-BF46-C9A591FE57C3}"/>
              </a:ext>
            </a:extLst>
          </p:cNvPr>
          <p:cNvSpPr/>
          <p:nvPr userDrawn="1"/>
        </p:nvSpPr>
        <p:spPr>
          <a:xfrm rot="10800000">
            <a:off x="1646238" y="3716338"/>
            <a:ext cx="977900" cy="48418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3638EA-E48A-894B-9713-C3DDCBFD42C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186863" y="4608000"/>
            <a:ext cx="26066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800" b="1" dirty="0"/>
              <a:t>Click an arrow to turn the page</a:t>
            </a:r>
            <a:endParaRPr lang="en-US" altLang="en-US" sz="1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233E15-0F3C-C74B-925B-B007E44CAFE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0688" y="4608000"/>
            <a:ext cx="26066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800" b="1" dirty="0"/>
              <a:t>Click on the Spanish words in the vocabulary list to hear them spoken</a:t>
            </a:r>
          </a:p>
        </p:txBody>
      </p:sp>
    </p:spTree>
    <p:extLst>
      <p:ext uri="{BB962C8B-B14F-4D97-AF65-F5344CB8AC3E}">
        <p14:creationId xmlns:p14="http://schemas.microsoft.com/office/powerpoint/2010/main" val="124279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bin"/><Relationship Id="rId3" Type="http://schemas.openxmlformats.org/officeDocument/2006/relationships/audio" Target="../media/audio1.bin"/><Relationship Id="rId7" Type="http://schemas.openxmlformats.org/officeDocument/2006/relationships/audio" Target="../media/audio5.bin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bin"/><Relationship Id="rId11" Type="http://schemas.openxmlformats.org/officeDocument/2006/relationships/audio" Target="../media/audio9.bin"/><Relationship Id="rId5" Type="http://schemas.openxmlformats.org/officeDocument/2006/relationships/audio" Target="../media/audio3.bin"/><Relationship Id="rId10" Type="http://schemas.openxmlformats.org/officeDocument/2006/relationships/audio" Target="../media/audio8.bin"/><Relationship Id="rId4" Type="http://schemas.openxmlformats.org/officeDocument/2006/relationships/audio" Target="../media/audio2.bin"/><Relationship Id="rId9" Type="http://schemas.openxmlformats.org/officeDocument/2006/relationships/audio" Target="../media/audio7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bin"/><Relationship Id="rId3" Type="http://schemas.openxmlformats.org/officeDocument/2006/relationships/audio" Target="../media/audio11.bin"/><Relationship Id="rId7" Type="http://schemas.openxmlformats.org/officeDocument/2006/relationships/audio" Target="../media/audio15.bin"/><Relationship Id="rId2" Type="http://schemas.openxmlformats.org/officeDocument/2006/relationships/audio" Target="../media/audio10.bin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14.bin"/><Relationship Id="rId5" Type="http://schemas.openxmlformats.org/officeDocument/2006/relationships/audio" Target="../media/audio13.bin"/><Relationship Id="rId4" Type="http://schemas.openxmlformats.org/officeDocument/2006/relationships/audio" Target="../media/audio12.bin"/><Relationship Id="rId9" Type="http://schemas.openxmlformats.org/officeDocument/2006/relationships/audio" Target="../media/audio1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8858334-7EF5-794C-8680-A4C75197EB3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000" y="0"/>
            <a:ext cx="4840941" cy="6857999"/>
          </a:xfrm>
        </p:spPr>
      </p:pic>
      <p:sp>
        <p:nvSpPr>
          <p:cNvPr id="5" name="Rounded Rectangle 4">
            <a:hlinkClick r:id="" action="ppaction://noaction">
              <a:snd r:embed="rId3" name="1-11P3L.wav"/>
            </a:hlinkClick>
            <a:extLst>
              <a:ext uri="{FF2B5EF4-FFF2-40B4-BE49-F238E27FC236}">
                <a16:creationId xmlns:a16="http://schemas.microsoft.com/office/drawing/2014/main" id="{86FBD7E0-FDCA-5C4F-BA84-B61D77E274A2}"/>
              </a:ext>
            </a:extLst>
          </p:cNvPr>
          <p:cNvSpPr/>
          <p:nvPr/>
        </p:nvSpPr>
        <p:spPr>
          <a:xfrm>
            <a:off x="4222902" y="560691"/>
            <a:ext cx="1571175" cy="963604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6CFB6A1-BDF5-FD45-86A0-F0459CBC36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631330"/>
              </p:ext>
            </p:extLst>
          </p:nvPr>
        </p:nvGraphicFramePr>
        <p:xfrm>
          <a:off x="940548" y="777875"/>
          <a:ext cx="2339835" cy="2600325"/>
        </p:xfrm>
        <a:graphic>
          <a:graphicData uri="http://schemas.openxmlformats.org/drawingml/2006/table">
            <a:tbl>
              <a:tblPr/>
              <a:tblGrid>
                <a:gridCol w="2339835">
                  <a:extLst>
                    <a:ext uri="{9D8B030D-6E8A-4147-A177-3AD203B41FA5}">
                      <a16:colId xmlns:a16="http://schemas.microsoft.com/office/drawing/2014/main" val="3108658178"/>
                    </a:ext>
                  </a:extLst>
                </a:gridCol>
              </a:tblGrid>
              <a:tr h="3714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Vocabulaire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635864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r>
                        <a:rPr lang="fr-FR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+mn-cs"/>
                        </a:rPr>
                        <a:t>combien d’amis 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104397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r>
                        <a:rPr lang="fr-FR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+mn-cs"/>
                        </a:rPr>
                        <a:t>à l’école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8348623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r>
                        <a:rPr lang="fr-FR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+mn-cs"/>
                        </a:rPr>
                        <a:t>ça fait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236006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r>
                        <a:rPr lang="fr-FR" sz="1800" kern="1200" noProof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vingt et 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484494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r>
                        <a:rPr lang="fr-FR" sz="1800" kern="1200" noProof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vingt-deux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56396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r>
                        <a:rPr lang="fr-FR" sz="1800" kern="1200" noProof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vingt-trois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Rounded Rectangle 15">
            <a:hlinkClick r:id="" action="ppaction://noaction">
              <a:snd r:embed="rId4" name="1-11P3R.wav"/>
            </a:hlinkClick>
            <a:extLst>
              <a:ext uri="{FF2B5EF4-FFF2-40B4-BE49-F238E27FC236}">
                <a16:creationId xmlns:a16="http://schemas.microsoft.com/office/drawing/2014/main" id="{33A3DE3D-7461-5B4E-9D3A-3FA60A992D8F}"/>
              </a:ext>
            </a:extLst>
          </p:cNvPr>
          <p:cNvSpPr/>
          <p:nvPr/>
        </p:nvSpPr>
        <p:spPr>
          <a:xfrm>
            <a:off x="5992593" y="777875"/>
            <a:ext cx="2105075" cy="1835224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Action Button: Sound 20">
            <a:hlinkClick r:id="" action="ppaction://noaction" highlightClick="1">
              <a:snd r:embed="rId5" name="1-11PW3.wav"/>
            </a:hlinkClick>
            <a:extLst>
              <a:ext uri="{FF2B5EF4-FFF2-40B4-BE49-F238E27FC236}">
                <a16:creationId xmlns:a16="http://schemas.microsoft.com/office/drawing/2014/main" id="{77F19C86-D0AE-4EFF-82A1-9D5F9DBA9FF0}"/>
              </a:ext>
            </a:extLst>
          </p:cNvPr>
          <p:cNvSpPr/>
          <p:nvPr/>
        </p:nvSpPr>
        <p:spPr>
          <a:xfrm>
            <a:off x="8967145" y="5834400"/>
            <a:ext cx="543291" cy="572500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hlinkClick r:id="" action="ppaction://noaction">
              <a:snd r:embed="rId6" name="1-11V8.wav"/>
            </a:hlinkClick>
            <a:extLst>
              <a:ext uri="{FF2B5EF4-FFF2-40B4-BE49-F238E27FC236}">
                <a16:creationId xmlns:a16="http://schemas.microsoft.com/office/drawing/2014/main" id="{80A5DEA2-2002-A044-B44C-EEAEABC224BF}"/>
              </a:ext>
            </a:extLst>
          </p:cNvPr>
          <p:cNvSpPr/>
          <p:nvPr/>
        </p:nvSpPr>
        <p:spPr>
          <a:xfrm>
            <a:off x="995900" y="1915597"/>
            <a:ext cx="2023071" cy="29298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0" name="Rectangle 29">
            <a:hlinkClick r:id="" action="ppaction://noaction">
              <a:snd r:embed="rId7" name="1-11V6.wav"/>
            </a:hlinkClick>
            <a:extLst>
              <a:ext uri="{FF2B5EF4-FFF2-40B4-BE49-F238E27FC236}">
                <a16:creationId xmlns:a16="http://schemas.microsoft.com/office/drawing/2014/main" id="{D18EE87A-0164-1144-B7AC-E76F6116A1A5}"/>
              </a:ext>
            </a:extLst>
          </p:cNvPr>
          <p:cNvSpPr/>
          <p:nvPr/>
        </p:nvSpPr>
        <p:spPr>
          <a:xfrm>
            <a:off x="960504" y="1181749"/>
            <a:ext cx="2160068" cy="2629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1" name="Rectangle 30">
            <a:hlinkClick r:id="" action="ppaction://noaction">
              <a:snd r:embed="rId8" name="1-11V7.wav"/>
            </a:hlinkClick>
            <a:extLst>
              <a:ext uri="{FF2B5EF4-FFF2-40B4-BE49-F238E27FC236}">
                <a16:creationId xmlns:a16="http://schemas.microsoft.com/office/drawing/2014/main" id="{E240E4A1-C64E-C546-97F2-1A9F5ED0DAFE}"/>
              </a:ext>
            </a:extLst>
          </p:cNvPr>
          <p:cNvSpPr/>
          <p:nvPr/>
        </p:nvSpPr>
        <p:spPr>
          <a:xfrm>
            <a:off x="942188" y="1541741"/>
            <a:ext cx="2076783" cy="30684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2" name="Rectangle 31">
            <a:hlinkClick r:id="" action="ppaction://noaction">
              <a:snd r:embed="rId9" name="1-11V11.wav"/>
            </a:hlinkClick>
            <a:extLst>
              <a:ext uri="{FF2B5EF4-FFF2-40B4-BE49-F238E27FC236}">
                <a16:creationId xmlns:a16="http://schemas.microsoft.com/office/drawing/2014/main" id="{4439FEDC-F3BC-D043-A02C-B91999636971}"/>
              </a:ext>
            </a:extLst>
          </p:cNvPr>
          <p:cNvSpPr/>
          <p:nvPr/>
        </p:nvSpPr>
        <p:spPr>
          <a:xfrm>
            <a:off x="935465" y="3056299"/>
            <a:ext cx="2083506" cy="31609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3" name="Rectangle 32">
            <a:hlinkClick r:id="" action="ppaction://noaction">
              <a:snd r:embed="rId10" name="1-11V10.wav"/>
            </a:hlinkClick>
            <a:extLst>
              <a:ext uri="{FF2B5EF4-FFF2-40B4-BE49-F238E27FC236}">
                <a16:creationId xmlns:a16="http://schemas.microsoft.com/office/drawing/2014/main" id="{623D9775-5CB2-8546-9F88-4B48660EBE1C}"/>
              </a:ext>
            </a:extLst>
          </p:cNvPr>
          <p:cNvSpPr/>
          <p:nvPr/>
        </p:nvSpPr>
        <p:spPr>
          <a:xfrm>
            <a:off x="935465" y="2674354"/>
            <a:ext cx="2185107" cy="2941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4" name="Rectangle 33">
            <a:hlinkClick r:id="" action="ppaction://noaction">
              <a:snd r:embed="rId11" name="1-11V9.wav"/>
            </a:hlinkClick>
            <a:extLst>
              <a:ext uri="{FF2B5EF4-FFF2-40B4-BE49-F238E27FC236}">
                <a16:creationId xmlns:a16="http://schemas.microsoft.com/office/drawing/2014/main" id="{E9EAE973-DC22-3D4B-8275-E4E0F029835D}"/>
              </a:ext>
            </a:extLst>
          </p:cNvPr>
          <p:cNvSpPr/>
          <p:nvPr/>
        </p:nvSpPr>
        <p:spPr>
          <a:xfrm>
            <a:off x="924300" y="2301681"/>
            <a:ext cx="2036615" cy="28761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  <p:transition spd="slow"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8E61756C-54D6-4749-97BB-EB3BF16C79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712999"/>
              </p:ext>
            </p:extLst>
          </p:nvPr>
        </p:nvGraphicFramePr>
        <p:xfrm>
          <a:off x="3096000" y="756000"/>
          <a:ext cx="6019800" cy="3343275"/>
        </p:xfrm>
        <a:graphic>
          <a:graphicData uri="http://schemas.openxmlformats.org/drawingml/2006/table">
            <a:tbl>
              <a:tblPr/>
              <a:tblGrid>
                <a:gridCol w="3009900">
                  <a:extLst>
                    <a:ext uri="{9D8B030D-6E8A-4147-A177-3AD203B41FA5}">
                      <a16:colId xmlns:a16="http://schemas.microsoft.com/office/drawing/2014/main" val="1727403353"/>
                    </a:ext>
                  </a:extLst>
                </a:gridCol>
                <a:gridCol w="3009900">
                  <a:extLst>
                    <a:ext uri="{9D8B030D-6E8A-4147-A177-3AD203B41FA5}">
                      <a16:colId xmlns:a16="http://schemas.microsoft.com/office/drawing/2014/main" val="781502828"/>
                    </a:ext>
                  </a:extLst>
                </a:gridCol>
              </a:tblGrid>
              <a:tr h="371475"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Vocabulaire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4009159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r>
                        <a:rPr lang="fr-FR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+mn-cs"/>
                        </a:rPr>
                        <a:t>une grand-mère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6EB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a grandmother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829625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r>
                        <a:rPr lang="fr-FR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+mn-cs"/>
                        </a:rPr>
                        <a:t>un grand-père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a grandfather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6324605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r>
                        <a:rPr lang="fr-FR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+mn-cs"/>
                        </a:rPr>
                        <a:t>ton cousin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your (male) cousin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523841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r>
                        <a:rPr lang="fr-FR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+mn-cs"/>
                        </a:rPr>
                        <a:t>ta cousine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your (female) cousin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1859537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r>
                        <a:rPr lang="fr-FR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+mn-cs"/>
                        </a:rPr>
                        <a:t>c’est cool !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that’s cool!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1699295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r>
                        <a:rPr lang="fr-FR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+mn-cs"/>
                        </a:rPr>
                        <a:t>un cadeau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a present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269637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r>
                        <a:rPr lang="fr-FR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+mn-cs"/>
                        </a:rPr>
                        <a:t>beaucoup de cadeaux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lots of presents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991783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r>
                        <a:rPr lang="fr-FR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+mn-cs"/>
                        </a:rPr>
                        <a:t>trop d’amis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too many friends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24389"/>
                  </a:ext>
                </a:extLst>
              </a:tr>
            </a:tbl>
          </a:graphicData>
        </a:graphic>
      </p:graphicFrame>
      <p:sp>
        <p:nvSpPr>
          <p:cNvPr id="24" name="Rectangle 23">
            <a:hlinkClick r:id="" action="ppaction://noaction">
              <a:snd r:embed="rId2" name="1-11V21.wav"/>
            </a:hlinkClick>
            <a:extLst>
              <a:ext uri="{FF2B5EF4-FFF2-40B4-BE49-F238E27FC236}">
                <a16:creationId xmlns:a16="http://schemas.microsoft.com/office/drawing/2014/main" id="{52D2C887-1448-1742-B492-E694966C40E2}"/>
              </a:ext>
            </a:extLst>
          </p:cNvPr>
          <p:cNvSpPr/>
          <p:nvPr/>
        </p:nvSpPr>
        <p:spPr>
          <a:xfrm>
            <a:off x="3127375" y="1537070"/>
            <a:ext cx="2628656" cy="30349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5" name="Rectangle 24">
            <a:hlinkClick r:id="" action="ppaction://noaction">
              <a:snd r:embed="rId3" name="1-11V22.wav"/>
            </a:hlinkClick>
            <a:extLst>
              <a:ext uri="{FF2B5EF4-FFF2-40B4-BE49-F238E27FC236}">
                <a16:creationId xmlns:a16="http://schemas.microsoft.com/office/drawing/2014/main" id="{F5080025-7303-8F47-B7CA-F604BA8824CA}"/>
              </a:ext>
            </a:extLst>
          </p:cNvPr>
          <p:cNvSpPr/>
          <p:nvPr/>
        </p:nvSpPr>
        <p:spPr>
          <a:xfrm>
            <a:off x="3127377" y="1926530"/>
            <a:ext cx="2804499" cy="2644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6" name="Rectangle 25">
            <a:hlinkClick r:id="" action="ppaction://noaction">
              <a:snd r:embed="rId4" name="1-11V23.wav"/>
            </a:hlinkClick>
            <a:extLst>
              <a:ext uri="{FF2B5EF4-FFF2-40B4-BE49-F238E27FC236}">
                <a16:creationId xmlns:a16="http://schemas.microsoft.com/office/drawing/2014/main" id="{14D977F1-A0EB-5D4B-B833-6459764104EB}"/>
              </a:ext>
            </a:extLst>
          </p:cNvPr>
          <p:cNvSpPr/>
          <p:nvPr/>
        </p:nvSpPr>
        <p:spPr>
          <a:xfrm>
            <a:off x="3115282" y="2276915"/>
            <a:ext cx="2787565" cy="3165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7" name="Rectangle 26">
            <a:hlinkClick r:id="" action="ppaction://noaction">
              <a:snd r:embed="rId5" name="1-11V24.wav"/>
            </a:hlinkClick>
            <a:extLst>
              <a:ext uri="{FF2B5EF4-FFF2-40B4-BE49-F238E27FC236}">
                <a16:creationId xmlns:a16="http://schemas.microsoft.com/office/drawing/2014/main" id="{515FA3A8-B48E-A742-98B7-80C5255F9749}"/>
              </a:ext>
            </a:extLst>
          </p:cNvPr>
          <p:cNvSpPr/>
          <p:nvPr/>
        </p:nvSpPr>
        <p:spPr>
          <a:xfrm>
            <a:off x="3110445" y="2649405"/>
            <a:ext cx="2821430" cy="28791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8" name="Rectangle 27">
            <a:hlinkClick r:id="" action="ppaction://noaction">
              <a:snd r:embed="rId6" name="1-11V25.wav"/>
            </a:hlinkClick>
            <a:extLst>
              <a:ext uri="{FF2B5EF4-FFF2-40B4-BE49-F238E27FC236}">
                <a16:creationId xmlns:a16="http://schemas.microsoft.com/office/drawing/2014/main" id="{B5546C08-BB41-794B-9025-A0E978A36EAA}"/>
              </a:ext>
            </a:extLst>
          </p:cNvPr>
          <p:cNvSpPr/>
          <p:nvPr/>
        </p:nvSpPr>
        <p:spPr>
          <a:xfrm>
            <a:off x="3114351" y="3033657"/>
            <a:ext cx="2817523" cy="29312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9" name="Rectangle 28">
            <a:hlinkClick r:id="" action="ppaction://noaction">
              <a:snd r:embed="rId7" name="1-11V26.wav"/>
            </a:hlinkClick>
            <a:extLst>
              <a:ext uri="{FF2B5EF4-FFF2-40B4-BE49-F238E27FC236}">
                <a16:creationId xmlns:a16="http://schemas.microsoft.com/office/drawing/2014/main" id="{1EB210D9-46F7-924B-98C3-682AB7226A98}"/>
              </a:ext>
            </a:extLst>
          </p:cNvPr>
          <p:cNvSpPr/>
          <p:nvPr/>
        </p:nvSpPr>
        <p:spPr>
          <a:xfrm>
            <a:off x="3107320" y="3384041"/>
            <a:ext cx="2648712" cy="3438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0" name="Rectangle 29">
            <a:hlinkClick r:id="" action="ppaction://noaction">
              <a:snd r:embed="rId8" name="1-11V27.wav"/>
            </a:hlinkClick>
            <a:extLst>
              <a:ext uri="{FF2B5EF4-FFF2-40B4-BE49-F238E27FC236}">
                <a16:creationId xmlns:a16="http://schemas.microsoft.com/office/drawing/2014/main" id="{A36C796E-9D6A-1D4A-8A4B-DE1257C56C98}"/>
              </a:ext>
            </a:extLst>
          </p:cNvPr>
          <p:cNvSpPr/>
          <p:nvPr/>
        </p:nvSpPr>
        <p:spPr>
          <a:xfrm>
            <a:off x="3112049" y="3727916"/>
            <a:ext cx="2611761" cy="37135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5" name="Rectangle 14">
            <a:hlinkClick r:id="" action="ppaction://noaction">
              <a:snd r:embed="rId9" name="1-11V20.wav"/>
            </a:hlinkClick>
            <a:extLst>
              <a:ext uri="{FF2B5EF4-FFF2-40B4-BE49-F238E27FC236}">
                <a16:creationId xmlns:a16="http://schemas.microsoft.com/office/drawing/2014/main" id="{4EE1A3CC-184C-F44B-9DBC-25D70D1AAC78}"/>
              </a:ext>
            </a:extLst>
          </p:cNvPr>
          <p:cNvSpPr/>
          <p:nvPr/>
        </p:nvSpPr>
        <p:spPr>
          <a:xfrm>
            <a:off x="3080484" y="1201008"/>
            <a:ext cx="2511424" cy="25530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4582157"/>
      </p:ext>
    </p:extLst>
  </p:cSld>
  <p:clrMapOvr>
    <a:masterClrMapping/>
  </p:clrMapOvr>
  <p:transition spd="slow" advClick="0"/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4629</TotalTime>
  <Words>57</Words>
  <Application>Microsoft Macintosh PowerPoint</Application>
  <PresentationFormat>Widescreen</PresentationFormat>
  <Paragraphs>24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Custom Design</vt:lpstr>
      <vt:lpstr>1_Custom Design</vt:lpstr>
      <vt:lpstr>PowerPoint Presentation</vt:lpstr>
      <vt:lpstr>PowerPoint Presentation</vt:lpstr>
    </vt:vector>
  </TitlesOfParts>
  <Manager/>
  <Company>Brilliant Publications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Luc et Sophie Part 1, Unit 11</dc:title>
  <dc:subject>Trente et un invités</dc:subject>
  <dc:creator>Barbara Scanes</dc:creator>
  <cp:keywords/>
  <dc:description>Programmed by Richard Dorrance</dc:description>
  <cp:lastModifiedBy>Alison Marshall</cp:lastModifiedBy>
  <cp:revision>147</cp:revision>
  <dcterms:created xsi:type="dcterms:W3CDTF">2018-02-01T14:53:54Z</dcterms:created>
  <dcterms:modified xsi:type="dcterms:W3CDTF">2025-09-25T16:54:25Z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French</vt:lpwstr>
  </property>
  <property fmtid="{D5CDD505-2E9C-101B-9397-08002B2CF9AE}" pid="3" name="Checked by">
    <vt:lpwstr>Priscilla</vt:lpwstr>
  </property>
  <property fmtid="{D5CDD505-2E9C-101B-9397-08002B2CF9AE}" pid="4" name="Publisher">
    <vt:lpwstr>Brilliant Publications Ltd</vt:lpwstr>
  </property>
</Properties>
</file>