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664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26/09/2025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42">
            <a:extLst>
              <a:ext uri="{FF2B5EF4-FFF2-40B4-BE49-F238E27FC236}">
                <a16:creationId xmlns:a16="http://schemas.microsoft.com/office/drawing/2014/main" id="{F43CABE8-F2B0-4EC9-A104-3064610E1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000" y="270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2">
            <a:extLst>
              <a:ext uri="{FF2B5EF4-FFF2-40B4-BE49-F238E27FC236}">
                <a16:creationId xmlns:a16="http://schemas.microsoft.com/office/drawing/2014/main" id="{3FE11695-5469-43B7-A6F6-F199E37F2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000" y="270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2">
            <a:extLst>
              <a:ext uri="{FF2B5EF4-FFF2-40B4-BE49-F238E27FC236}">
                <a16:creationId xmlns:a16="http://schemas.microsoft.com/office/drawing/2014/main" id="{4FFEE5F7-C13E-47CA-B1EB-39E7A1226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000" y="270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42">
            <a:extLst>
              <a:ext uri="{FF2B5EF4-FFF2-40B4-BE49-F238E27FC236}">
                <a16:creationId xmlns:a16="http://schemas.microsoft.com/office/drawing/2014/main" id="{2C708196-56EE-4C85-B02E-AB1A57273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000" y="324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42">
            <a:extLst>
              <a:ext uri="{FF2B5EF4-FFF2-40B4-BE49-F238E27FC236}">
                <a16:creationId xmlns:a16="http://schemas.microsoft.com/office/drawing/2014/main" id="{A61BE410-FEE4-4CF4-A3D9-E02C015BA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000" y="324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42">
            <a:extLst>
              <a:ext uri="{FF2B5EF4-FFF2-40B4-BE49-F238E27FC236}">
                <a16:creationId xmlns:a16="http://schemas.microsoft.com/office/drawing/2014/main" id="{14CDA577-D443-4348-AA5E-EAE959A15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4000" y="3240000"/>
            <a:ext cx="408497" cy="35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1371600"/>
            <a:ext cx="8247004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by left-clicking 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words to move them. Translate the sentences you make into English.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190268B-24B7-4CD3-9D18-5C1C06A7A9A1}"/>
              </a:ext>
            </a:extLst>
          </p:cNvPr>
          <p:cNvSpPr/>
          <p:nvPr/>
        </p:nvSpPr>
        <p:spPr>
          <a:xfrm>
            <a:off x="4821923" y="2659758"/>
            <a:ext cx="1656000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6642844" y="2670817"/>
            <a:ext cx="1783981" cy="644525"/>
          </a:xfrm>
          <a:prstGeom prst="round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2" name="TextBox 26">
            <a:hlinkClick r:id="rId3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52000" y="5976000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4927704" y="3492000"/>
            <a:ext cx="1451959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regarde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4922625" y="3960000"/>
            <a:ext cx="1451959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regardes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6814475" y="3492000"/>
            <a:ext cx="1451959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le chien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6809396" y="3960000"/>
            <a:ext cx="1451959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maman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098667B-3DFC-4DEF-B39F-87708A0EBA58}"/>
              </a:ext>
            </a:extLst>
          </p:cNvPr>
          <p:cNvSpPr/>
          <p:nvPr/>
        </p:nvSpPr>
        <p:spPr>
          <a:xfrm>
            <a:off x="6814475" y="4428000"/>
            <a:ext cx="1451959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le serpent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3439207" y="2659751"/>
            <a:ext cx="1218069" cy="644525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3605489" y="3492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Nous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3600410" y="3960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3605489" y="4428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Ils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AC96EC2-B947-4851-A837-5A00F1F14F97}"/>
              </a:ext>
            </a:extLst>
          </p:cNvPr>
          <p:cNvSpPr/>
          <p:nvPr/>
        </p:nvSpPr>
        <p:spPr>
          <a:xfrm>
            <a:off x="3605489" y="4896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Elles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6814475" y="4896000"/>
            <a:ext cx="1451959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le livre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6814475" y="5364000"/>
            <a:ext cx="1451959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Sophie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2 – Le vrai professeur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4E412AB-DD3C-4750-BB2B-9EFAF3F99444}"/>
              </a:ext>
            </a:extLst>
          </p:cNvPr>
          <p:cNvSpPr/>
          <p:nvPr/>
        </p:nvSpPr>
        <p:spPr>
          <a:xfrm>
            <a:off x="4927704" y="4425696"/>
            <a:ext cx="1451959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regardons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8E0AE91-8AC4-4773-BF39-14A9B5FA18B7}"/>
              </a:ext>
            </a:extLst>
          </p:cNvPr>
          <p:cNvSpPr/>
          <p:nvPr/>
        </p:nvSpPr>
        <p:spPr>
          <a:xfrm>
            <a:off x="4927704" y="4892040"/>
            <a:ext cx="1451959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regardez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49DF799-7F60-4B24-BB3B-EFC3634AF23F}"/>
              </a:ext>
            </a:extLst>
          </p:cNvPr>
          <p:cNvSpPr/>
          <p:nvPr/>
        </p:nvSpPr>
        <p:spPr>
          <a:xfrm>
            <a:off x="4927704" y="5367528"/>
            <a:ext cx="1451959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regardent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5FFDEDE-4D0E-48FF-8239-5BAF47FD7164}"/>
              </a:ext>
            </a:extLst>
          </p:cNvPr>
          <p:cNvSpPr/>
          <p:nvPr/>
        </p:nvSpPr>
        <p:spPr>
          <a:xfrm>
            <a:off x="2585380" y="3484136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1BADE9D-7DD5-4FCC-8C4C-496881570A65}"/>
              </a:ext>
            </a:extLst>
          </p:cNvPr>
          <p:cNvSpPr/>
          <p:nvPr/>
        </p:nvSpPr>
        <p:spPr>
          <a:xfrm>
            <a:off x="2581951" y="3960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FCED396-2872-4459-B28D-348D8A9A1FF4}"/>
              </a:ext>
            </a:extLst>
          </p:cNvPr>
          <p:cNvSpPr/>
          <p:nvPr/>
        </p:nvSpPr>
        <p:spPr>
          <a:xfrm>
            <a:off x="2571662" y="4428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942D66F-CF9B-455A-8625-935DC15343C5}"/>
              </a:ext>
            </a:extLst>
          </p:cNvPr>
          <p:cNvSpPr/>
          <p:nvPr/>
        </p:nvSpPr>
        <p:spPr>
          <a:xfrm>
            <a:off x="2571662" y="4896000"/>
            <a:ext cx="920319" cy="324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Elle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D5DC558-C41D-44B2-AB89-1C42B490EDE3}"/>
              </a:ext>
            </a:extLst>
          </p:cNvPr>
          <p:cNvSpPr/>
          <p:nvPr/>
        </p:nvSpPr>
        <p:spPr>
          <a:xfrm>
            <a:off x="10026000" y="2587026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0817479-638A-443A-BA27-7945B9CF1FEB}"/>
              </a:ext>
            </a:extLst>
          </p:cNvPr>
          <p:cNvSpPr/>
          <p:nvPr/>
        </p:nvSpPr>
        <p:spPr>
          <a:xfrm>
            <a:off x="10007909" y="3170565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5358AE7-A77B-4BAC-BD57-3E022B5DF762}"/>
              </a:ext>
            </a:extLst>
          </p:cNvPr>
          <p:cNvSpPr/>
          <p:nvPr/>
        </p:nvSpPr>
        <p:spPr>
          <a:xfrm>
            <a:off x="10530000" y="2577735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D90D659-39F0-45E1-9B97-89FF45E92188}"/>
              </a:ext>
            </a:extLst>
          </p:cNvPr>
          <p:cNvSpPr/>
          <p:nvPr/>
        </p:nvSpPr>
        <p:spPr>
          <a:xfrm>
            <a:off x="11106000" y="2565947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05FFE9E-D018-4AD0-AB56-F3F17FF725F5}"/>
              </a:ext>
            </a:extLst>
          </p:cNvPr>
          <p:cNvSpPr/>
          <p:nvPr/>
        </p:nvSpPr>
        <p:spPr>
          <a:xfrm>
            <a:off x="10511911" y="3187746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F90E871-8DA0-4EBF-8A16-A629BFDA74E3}"/>
              </a:ext>
            </a:extLst>
          </p:cNvPr>
          <p:cNvSpPr/>
          <p:nvPr/>
        </p:nvSpPr>
        <p:spPr>
          <a:xfrm>
            <a:off x="11087911" y="3181092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1F1F449-0323-439D-8774-40FBC27D35DB}"/>
              </a:ext>
            </a:extLst>
          </p:cNvPr>
          <p:cNvSpPr/>
          <p:nvPr/>
        </p:nvSpPr>
        <p:spPr>
          <a:xfrm>
            <a:off x="10049563" y="2540826"/>
            <a:ext cx="1692000" cy="1137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DFE62410-9301-49CD-A925-1E221884309C}"/>
              </a:ext>
            </a:extLst>
          </p:cNvPr>
          <p:cNvSpPr/>
          <p:nvPr/>
        </p:nvSpPr>
        <p:spPr>
          <a:xfrm>
            <a:off x="11163329" y="3061361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C02F726-0E27-4EEC-A6B5-4AC948FEA52E}"/>
              </a:ext>
            </a:extLst>
          </p:cNvPr>
          <p:cNvSpPr/>
          <p:nvPr/>
        </p:nvSpPr>
        <p:spPr>
          <a:xfrm>
            <a:off x="10008000" y="2549295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46AD66A-D6F4-4175-91E1-18DC59D2C381}"/>
              </a:ext>
            </a:extLst>
          </p:cNvPr>
          <p:cNvSpPr/>
          <p:nvPr/>
        </p:nvSpPr>
        <p:spPr>
          <a:xfrm>
            <a:off x="10548000" y="2538132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93D0B4B-1C85-44CB-9AEC-55CDC50418E3}"/>
              </a:ext>
            </a:extLst>
          </p:cNvPr>
          <p:cNvSpPr/>
          <p:nvPr/>
        </p:nvSpPr>
        <p:spPr>
          <a:xfrm>
            <a:off x="10008000" y="3154445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31139B9-E862-43BB-829C-D7994A772230}"/>
              </a:ext>
            </a:extLst>
          </p:cNvPr>
          <p:cNvSpPr/>
          <p:nvPr/>
        </p:nvSpPr>
        <p:spPr>
          <a:xfrm>
            <a:off x="10548000" y="3154444"/>
            <a:ext cx="55907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2461641" y="3445920"/>
            <a:ext cx="2200567" cy="19190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4D38B87-1FF6-4C99-AEF2-46F5EAA8888D}"/>
              </a:ext>
            </a:extLst>
          </p:cNvPr>
          <p:cNvSpPr/>
          <p:nvPr/>
        </p:nvSpPr>
        <p:spPr>
          <a:xfrm>
            <a:off x="4860638" y="3370226"/>
            <a:ext cx="1656000" cy="256606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A48586-46D9-4EB2-805A-844B59807D55}"/>
              </a:ext>
            </a:extLst>
          </p:cNvPr>
          <p:cNvSpPr/>
          <p:nvPr/>
        </p:nvSpPr>
        <p:spPr>
          <a:xfrm>
            <a:off x="6663261" y="3440999"/>
            <a:ext cx="1656000" cy="2495292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3" name="Picture 11">
            <a:extLst>
              <a:ext uri="{FF2B5EF4-FFF2-40B4-BE49-F238E27FC236}">
                <a16:creationId xmlns:a16="http://schemas.microsoft.com/office/drawing/2014/main" id="{D59B2A37-FBDF-CC4A-9821-E54CB49C9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75" y="152683"/>
            <a:ext cx="21209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3CF904-A563-4ED2-B93C-023E8D0DB89D}"/>
              </a:ext>
            </a:extLst>
          </p:cNvPr>
          <p:cNvSpPr txBox="1"/>
          <p:nvPr/>
        </p:nvSpPr>
        <p:spPr>
          <a:xfrm>
            <a:off x="8447714" y="2845532"/>
            <a:ext cx="274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96296E-6 L 0.00026 -0.09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479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1.25E-6 -2.96296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476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48148E-6 L -0.00052 -0.16366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819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5996 L -2.5E-6 -4.44444E-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828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44444E-6 L -0.00052 -0.23195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1159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22893 L -3.125E-6 1.85185E-6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" y="1164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0.00026 -0.29768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488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9769 L 1.04167E-6 -7.40741E-7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6" y="1504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3.54167E-6 -0.095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479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0.0956 L 3.54167E-6 -2.96296E-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69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39 L 0.00026 -0.16366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826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0.16366 L 4.375E-6 1.85185E-6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8102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00026 -0.0956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4699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4.375E-6 -2.96296E-6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69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22222E-6 L 0.00026 -0.23194 " pathEditMode="relative" rAng="0" ptsTypes="AA">
                                      <p:cBhvr>
                                        <p:cTn id="12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11412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3194 L -4.58333E-6 -3.33333E-6 " pathEditMode="relative" rAng="0" ptsTypes="AA">
                                      <p:cBhvr>
                                        <p:cTn id="13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11667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0143 -0.15996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784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-0.15996 L -3.33333E-6 -3.33333E-6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8102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1.11111E-6 L 0.00104 -0.29768 " pathEditMode="relative" rAng="0" ptsTypes="AA">
                                      <p:cBhvr>
                                        <p:cTn id="1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" y="-14398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6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29768 L -2.08333E-6 1.11111E-6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8" y="14375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7.40741E-7 L 0.00104 -0.36759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-1831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36759 L 4.16667E-7 1.85185E-6 " pathEditMode="relative" rAng="0" ptsTypes="AA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18356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7037E-6 L -1.875E-6 -0.23171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2708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0.23171 L 3.95833E-6 1.11111E-6 " pathEditMode="relative" rAng="0" ptsTypes="AA">
                                      <p:cBhvr>
                                        <p:cTn id="20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11644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44444E-6 L -1.875E-6 -0.29977 " pathEditMode="relative" rAng="0" ptsTypes="AA">
                                      <p:cBhvr>
                                        <p:cTn id="2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6921"/>
                                    </p:animMotion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0.29977 L -1.25E-6 7.40741E-7 " pathEditMode="relative" rAng="0" ptsTypes="AA">
                                      <p:cBhvr>
                                        <p:cTn id="21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16088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3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1.85185E-6 L -1.875E-6 -0.36898 " pathEditMode="relative" rAng="0" ptsTypes="AA">
                                      <p:cBhvr>
                                        <p:cTn id="22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606"/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0.36898 L -0.00039 1.85185E-6 " pathEditMode="relative" rAng="0" ptsTypes="AA">
                                      <p:cBhvr>
                                        <p:cTn id="2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" y="19606"/>
                                    </p:animMotion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0.08398 -0.09445 " pathEditMode="relative" rAng="0" ptsTypes="AA">
                                      <p:cBhvr>
                                        <p:cTn id="2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2" y="-4699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3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98 -0.09445 L 4.16667E-7 -2.96296E-6 " pathEditMode="relative" rAng="0" ptsTypes="AA">
                                      <p:cBhvr>
                                        <p:cTn id="2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4699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3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8424 -0.16366 " pathEditMode="relative" rAng="0" ptsTypes="AA">
                                      <p:cBhvr>
                                        <p:cTn id="2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2" y="-7778"/>
                                    </p:animMotion>
                                  </p:childTnLst>
                                </p:cTn>
                              </p:par>
                              <p:par>
                                <p:cTn id="262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3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24 -0.16366 L 8.33333E-7 4.07407E-6 " pathEditMode="relative" rAng="0" ptsTypes="AA">
                                      <p:cBhvr>
                                        <p:cTn id="26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7778"/>
                                    </p:animMotion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xit" presetSubtype="0" fill="hold" grpId="3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27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5" fill="hold">
                      <p:stCondLst>
                        <p:cond delay="0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2.96296E-6 L 0.08503 -0.23194 " pathEditMode="relative" rAng="0" ptsTypes="AA">
                                      <p:cBhvr>
                                        <p:cTn id="27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" y="-11690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grpId="3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03 -0.23194 L 2.08333E-6 -2.96296E-6 " pathEditMode="relative" rAng="0" ptsTypes="AA">
                                      <p:cBhvr>
                                        <p:cTn id="28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41" y="11181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xit" presetSubtype="0" fill="hold" grpId="3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0 L 0.08503 -0.30023 " pathEditMode="relative" rAng="0" ptsTypes="AA">
                                      <p:cBhvr>
                                        <p:cTn id="29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" y="-14606"/>
                                    </p:animMotion>
                                  </p:childTnLst>
                                </p:cTn>
                              </p:par>
                              <p:par>
                                <p:cTn id="29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02 -0.30023 L 2.08333E-6 0 " pathEditMode="relative" rAng="0" ptsTypes="AA">
                                      <p:cBhvr>
                                        <p:cTn id="30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8" y="15162"/>
                                    </p:animMotion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xit" presetSubtype="0" fill="hold" grpId="2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9" grpId="0" animBg="1"/>
      <p:bldP spid="39" grpId="1" animBg="1"/>
      <p:bldP spid="36" grpId="0" animBg="1"/>
      <p:bldP spid="36" grpId="1" animBg="1"/>
      <p:bldP spid="65" grpId="0" animBg="1"/>
      <p:bldP spid="65" grpId="1" animBg="1"/>
      <p:bldP spid="20" grpId="0" animBg="1"/>
      <p:bldP spid="20" grpId="1" animBg="1"/>
      <p:bldP spid="21" grpId="0" animBg="1"/>
      <p:bldP spid="21" grpId="1" animBg="1"/>
      <p:bldP spid="44" grpId="0" animBg="1"/>
      <p:bldP spid="44" grpId="1" animBg="1"/>
      <p:bldP spid="67" grpId="0" animBg="1"/>
      <p:bldP spid="67" grpId="1" animBg="1"/>
      <p:bldP spid="35" grpId="0" animBg="1"/>
      <p:bldP spid="35" grpId="1" animBg="1"/>
      <p:bldP spid="38" grpId="0" animBg="1"/>
      <p:bldP spid="38" grpId="1" animBg="1"/>
      <p:bldP spid="50" grpId="0" animBg="1"/>
      <p:bldP spid="50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63" grpId="0" animBg="1"/>
      <p:bldP spid="63" grpId="1" animBg="1"/>
      <p:bldP spid="75" grpId="0" animBg="1"/>
      <p:bldP spid="75" grpId="1" animBg="1"/>
      <p:bldP spid="77" grpId="0" animBg="1"/>
      <p:bldP spid="77" grpId="1" animBg="1"/>
      <p:bldP spid="66" grpId="0" animBg="1"/>
      <p:bldP spid="66" grpId="1" animBg="1"/>
      <p:bldP spid="69" grpId="0" animBg="1"/>
      <p:bldP spid="69" grpId="1" animBg="1"/>
      <p:bldP spid="74" grpId="0" animBg="1"/>
      <p:bldP spid="74" grpId="1" animBg="1"/>
      <p:bldP spid="81" grpId="0" animBg="1"/>
      <p:bldP spid="81" grpId="2" animBg="1"/>
      <p:bldP spid="82" grpId="0" animBg="1"/>
      <p:bldP spid="82" grpId="1" animBg="1"/>
      <p:bldP spid="88" grpId="0" animBg="1"/>
      <p:bldP spid="88" grpId="1" animBg="1"/>
      <p:bldP spid="88" grpId="2" animBg="1"/>
      <p:bldP spid="88" grpId="3" animBg="1"/>
      <p:bldP spid="88" grpId="4" animBg="1"/>
      <p:bldP spid="88" grpId="5" animBg="1"/>
      <p:bldP spid="88" grpId="6" animBg="1"/>
      <p:bldP spid="88" grpId="7" animBg="1"/>
      <p:bldP spid="88" grpId="8" animBg="1"/>
      <p:bldP spid="88" grpId="9" animBg="1"/>
      <p:bldP spid="87" grpId="0" animBg="1"/>
      <p:bldP spid="87" grpId="1" animBg="1"/>
      <p:bldP spid="87" grpId="2" animBg="1"/>
      <p:bldP spid="87" grpId="3" animBg="1"/>
      <p:bldP spid="70" grpId="0" animBg="1"/>
      <p:bldP spid="70" grpId="1" animBg="1"/>
      <p:bldP spid="70" grpId="2" animBg="1"/>
      <p:bldP spid="70" grpId="3" animBg="1"/>
      <p:bldP spid="70" grpId="4" animBg="1"/>
      <p:bldP spid="70" grpId="5" animBg="1"/>
      <p:bldP spid="83" grpId="0" animBg="1"/>
      <p:bldP spid="83" grpId="1" animBg="1"/>
      <p:bldP spid="85" grpId="0" animBg="1"/>
      <p:bldP spid="85" grpId="1" animBg="1"/>
      <p:bldP spid="86" grpId="0" animBg="1"/>
      <p:bldP spid="86" grpId="1" animBg="1"/>
      <p:bldP spid="8" grpId="14" animBg="1"/>
      <p:bldP spid="8" grpId="15" animBg="1"/>
      <p:bldP spid="8" grpId="16" animBg="1"/>
      <p:bldP spid="8" grpId="17" animBg="1"/>
      <p:bldP spid="8" grpId="21" animBg="1"/>
      <p:bldP spid="8" grpId="22" animBg="1"/>
      <p:bldP spid="8" grpId="23" animBg="1"/>
      <p:bldP spid="8" grpId="27" animBg="1"/>
      <p:bldP spid="8" grpId="28" animBg="1"/>
      <p:bldP spid="8" grpId="29" animBg="1"/>
      <p:bldP spid="8" grpId="30" animBg="1"/>
      <p:bldP spid="8" grpId="31" animBg="1"/>
      <p:bldP spid="8" grpId="32" animBg="1"/>
      <p:bldP spid="8" grpId="33" animBg="1"/>
      <p:bldP spid="8" grpId="34" animBg="1"/>
      <p:bldP spid="8" grpId="35" animBg="1"/>
      <p:bldP spid="34" grpId="15" animBg="1"/>
      <p:bldP spid="34" grpId="16" animBg="1"/>
      <p:bldP spid="34" grpId="17" animBg="1"/>
      <p:bldP spid="34" grpId="19" animBg="1"/>
      <p:bldP spid="34" grpId="20" animBg="1"/>
      <p:bldP spid="34" grpId="21" animBg="1"/>
      <p:bldP spid="34" grpId="23" animBg="1"/>
      <p:bldP spid="34" grpId="24" animBg="1"/>
      <p:bldP spid="34" grpId="26" animBg="1"/>
      <p:bldP spid="34" grpId="27" animBg="1"/>
      <p:bldP spid="2" grpId="0" animBg="1"/>
      <p:bldP spid="2" grpId="1" animBg="1"/>
      <p:bldP spid="2" grpId="2" animBg="1"/>
      <p:bldP spid="2" grpId="3" animBg="1"/>
      <p:bldP spid="2" grpId="4" animBg="1"/>
      <p:bldP spid="2" grpId="5" animBg="1"/>
      <p:bldP spid="2" grpId="6" animBg="1"/>
      <p:bldP spid="2" grpId="7" animBg="1"/>
      <p:bldP spid="2" grpId="8" animBg="1"/>
      <p:bldP spid="2" grpId="9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55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Dorrance</dc:creator>
  <cp:lastModifiedBy>Alison Marshall</cp:lastModifiedBy>
  <cp:revision>294</cp:revision>
  <cp:lastPrinted>2018-07-24T09:41:37Z</cp:lastPrinted>
  <dcterms:created xsi:type="dcterms:W3CDTF">2018-04-21T20:11:52Z</dcterms:created>
  <dcterms:modified xsi:type="dcterms:W3CDTF">2025-09-26T17:48:17Z</dcterms:modified>
</cp:coreProperties>
</file>