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7" r:id="rId2"/>
    <p:sldId id="282" r:id="rId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BF5"/>
    <a:srgbClr val="D1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16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34F11-B68D-854A-B4E7-155F8BBCEB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ADE3E6-A551-EC46-806C-DA70A3A7DF5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F80841B0-B6A5-6647-ABAE-390A2C188110}" type="datetime1">
              <a:rPr lang="en-US" altLang="en-US"/>
              <a:pPr/>
              <a:t>9/29/25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B3AD7DC-12C5-7444-B0E9-4B49D39C3E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49C708-9AF1-1449-B542-33318261B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A7A09-1FAA-7144-85B6-380BF758F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E56C1-B5AF-8146-8464-DA5BD5EEB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2E1C2629-A319-284C-B270-10B7A113B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322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984F35-F2E8-AF43-B376-053B5821AFFD}"/>
              </a:ext>
            </a:extLst>
          </p:cNvPr>
          <p:cNvSpPr/>
          <p:nvPr userDrawn="1"/>
        </p:nvSpPr>
        <p:spPr>
          <a:xfrm>
            <a:off x="9567863" y="3692525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2A6E0-149C-A241-AAB1-3C86B537F0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25000" y="682625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n-US" sz="1800" noProof="0" dirty="0" err="1"/>
              <a:t>Luc</a:t>
            </a:r>
            <a:r>
              <a:rPr lang="es-ES_tradnl" altLang="en-US" sz="1800" noProof="0" dirty="0"/>
              <a:t> et </a:t>
            </a:r>
            <a:r>
              <a:rPr lang="es-ES_tradnl" altLang="en-US" sz="1800" noProof="0" dirty="0" err="1"/>
              <a:t>Sophie</a:t>
            </a:r>
            <a:endParaRPr lang="es-ES_tradnl" altLang="en-US" sz="1800" noProof="0" dirty="0"/>
          </a:p>
          <a:p>
            <a:pPr eaLnBrk="1" hangingPunct="1"/>
            <a:r>
              <a:rPr lang="es-ES_tradnl" altLang="en-US" sz="1800" noProof="0" dirty="0" err="1"/>
              <a:t>Level</a:t>
            </a:r>
            <a:r>
              <a:rPr lang="es-ES_tradnl" altLang="en-US" sz="1800" noProof="0" dirty="0"/>
              <a:t> 4, </a:t>
            </a:r>
            <a:r>
              <a:rPr lang="es-ES_tradnl" altLang="en-US" sz="1800" noProof="0" dirty="0" err="1"/>
              <a:t>Unit</a:t>
            </a:r>
            <a:r>
              <a:rPr lang="es-ES_tradnl" altLang="en-US" sz="1800" noProof="0" dirty="0"/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DF25B-A86B-6746-BA40-6BC2C6654A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56700" y="4656138"/>
            <a:ext cx="26066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/>
              <a:t>Click on</a:t>
            </a:r>
            <a:endParaRPr lang="en-US" altLang="en-US" sz="1800" b="1"/>
          </a:p>
          <a:p>
            <a:pPr algn="ctr" eaLnBrk="1" hangingPunct="1"/>
            <a:r>
              <a:rPr lang="en-US" altLang="en-US" sz="1800" b="1"/>
              <a:t>the </a:t>
            </a:r>
            <a:r>
              <a:rPr lang="en-GB" altLang="en-US" sz="1800" b="1"/>
              <a:t>title</a:t>
            </a:r>
            <a:endParaRPr lang="en-US" altLang="en-US" sz="1800" b="1"/>
          </a:p>
          <a:p>
            <a:pPr algn="ctr" eaLnBrk="1" hangingPunct="1"/>
            <a:r>
              <a:rPr lang="en-US" altLang="en-US" sz="1800" b="1"/>
              <a:t>to hear </a:t>
            </a:r>
            <a:r>
              <a:rPr lang="en-GB" altLang="en-US" sz="1800" b="1"/>
              <a:t>it</a:t>
            </a:r>
            <a:r>
              <a:rPr lang="en-US" altLang="en-US" sz="1800" b="1"/>
              <a:t> spoken</a:t>
            </a:r>
            <a:endParaRPr lang="en-GB" altLang="en-US" sz="1800" b="1"/>
          </a:p>
          <a:p>
            <a:pPr algn="ctr" eaLnBrk="1" hangingPunct="1"/>
            <a:endParaRPr lang="en-GB" altLang="en-US" sz="1800" b="1"/>
          </a:p>
          <a:p>
            <a:pPr algn="ctr" eaLnBrk="1" hangingPunct="1"/>
            <a:r>
              <a:rPr lang="en-GB" altLang="en-US" sz="1800" b="1"/>
              <a:t>Click on the arrow to  turn the page</a:t>
            </a:r>
            <a:endParaRPr lang="en-US" altLang="en-US" sz="1800" b="1"/>
          </a:p>
          <a:p>
            <a:pPr algn="ctr" eaLnBrk="1" hangingPunct="1"/>
            <a:endParaRPr lang="en-US" altLang="en-US" sz="18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681" y="0"/>
            <a:ext cx="5165123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645443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otched Right Arrow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AB12BB-3627-7944-840C-40F6D0733B6A}"/>
              </a:ext>
            </a:extLst>
          </p:cNvPr>
          <p:cNvSpPr/>
          <p:nvPr userDrawn="1"/>
        </p:nvSpPr>
        <p:spPr>
          <a:xfrm>
            <a:off x="9567863" y="3692525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Notched Right Arrow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0B0217-FD6B-3A47-BF46-C9A591FE57C3}"/>
              </a:ext>
            </a:extLst>
          </p:cNvPr>
          <p:cNvSpPr/>
          <p:nvPr userDrawn="1"/>
        </p:nvSpPr>
        <p:spPr>
          <a:xfrm rot="10800000">
            <a:off x="1646238" y="3716338"/>
            <a:ext cx="977900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3638EA-E48A-894B-9713-C3DDCBFD42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86863" y="4608000"/>
            <a:ext cx="26066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</a:t>
            </a:r>
            <a:endParaRPr lang="en-US" altLang="en-US" sz="1800" b="1" dirty="0"/>
          </a:p>
          <a:p>
            <a:pPr algn="ctr" eaLnBrk="1" hangingPunct="1"/>
            <a:r>
              <a:rPr lang="en-US" altLang="en-US" sz="1800" b="1" dirty="0"/>
              <a:t>the </a:t>
            </a:r>
            <a:r>
              <a:rPr lang="en-GB" altLang="en-US" sz="1800" b="1" dirty="0"/>
              <a:t>speech bubbles</a:t>
            </a:r>
            <a:endParaRPr lang="en-US" altLang="en-US" sz="1800" b="1" dirty="0"/>
          </a:p>
          <a:p>
            <a:pPr algn="ctr" eaLnBrk="1" hangingPunct="1"/>
            <a:r>
              <a:rPr lang="en-US" altLang="en-US" sz="1800" b="1" dirty="0"/>
              <a:t>to hear them spoken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233E15-0F3C-C74B-925B-B007E44CAF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8" y="4608000"/>
            <a:ext cx="26066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 the words in the vocabulary list to hear them spoken</a:t>
            </a:r>
          </a:p>
          <a:p>
            <a:pPr algn="ctr" eaLnBrk="1" hangingPunct="1"/>
            <a:endParaRPr lang="en-GB" altLang="en-US" sz="1800" b="1" dirty="0"/>
          </a:p>
          <a:p>
            <a:pPr algn="ctr" eaLnBrk="1" hangingPunct="1"/>
            <a:r>
              <a:rPr lang="en-GB" altLang="en-US" sz="1800" b="1" dirty="0"/>
              <a:t>Click an arrow to turn the page</a:t>
            </a:r>
            <a:endParaRPr lang="en-US" altLang="en-US" sz="1800" b="1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620530" y="24713"/>
            <a:ext cx="5226908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C67F17-B2CF-2F4C-B9A4-435E40F3675B}"/>
              </a:ext>
            </a:extLst>
          </p:cNvPr>
          <p:cNvSpPr txBox="1"/>
          <p:nvPr userDrawn="1"/>
        </p:nvSpPr>
        <p:spPr>
          <a:xfrm>
            <a:off x="9440605" y="5784015"/>
            <a:ext cx="2751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altLang="en-US" sz="1800" b="1" dirty="0"/>
              <a:t>Click the speaker to hear the whole page</a:t>
            </a:r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321163420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otched Right Arrow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AB12BB-3627-7944-840C-40F6D0733B6A}"/>
              </a:ext>
            </a:extLst>
          </p:cNvPr>
          <p:cNvSpPr/>
          <p:nvPr userDrawn="1"/>
        </p:nvSpPr>
        <p:spPr>
          <a:xfrm>
            <a:off x="9567863" y="3692525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Notched Right Arrow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0B0217-FD6B-3A47-BF46-C9A591FE57C3}"/>
              </a:ext>
            </a:extLst>
          </p:cNvPr>
          <p:cNvSpPr/>
          <p:nvPr userDrawn="1"/>
        </p:nvSpPr>
        <p:spPr>
          <a:xfrm rot="10800000">
            <a:off x="1646238" y="3716338"/>
            <a:ext cx="977900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3638EA-E48A-894B-9713-C3DDCBFD42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86863" y="4608000"/>
            <a:ext cx="26066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</a:t>
            </a:r>
            <a:endParaRPr lang="en-US" altLang="en-US" sz="1800" b="1" dirty="0"/>
          </a:p>
          <a:p>
            <a:pPr algn="ctr" eaLnBrk="1" hangingPunct="1"/>
            <a:r>
              <a:rPr lang="en-US" altLang="en-US" sz="1800" b="1" dirty="0"/>
              <a:t>the </a:t>
            </a:r>
            <a:r>
              <a:rPr lang="en-GB" altLang="en-US" sz="1800" b="1" dirty="0"/>
              <a:t>speech bubbles</a:t>
            </a:r>
            <a:endParaRPr lang="en-US" altLang="en-US" sz="1800" b="1" dirty="0"/>
          </a:p>
          <a:p>
            <a:pPr algn="ctr" eaLnBrk="1" hangingPunct="1"/>
            <a:r>
              <a:rPr lang="en-US" altLang="en-US" sz="1800" b="1" dirty="0"/>
              <a:t>to hear them spoken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233E15-0F3C-C74B-925B-B007E44CAF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8" y="4608000"/>
            <a:ext cx="2606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an arrow to turn the page</a:t>
            </a:r>
            <a:endParaRPr lang="en-US" altLang="en-US" sz="1800" b="1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620530" y="24713"/>
            <a:ext cx="5226908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C67F17-B2CF-2F4C-B9A4-435E40F3675B}"/>
              </a:ext>
            </a:extLst>
          </p:cNvPr>
          <p:cNvSpPr txBox="1"/>
          <p:nvPr userDrawn="1"/>
        </p:nvSpPr>
        <p:spPr>
          <a:xfrm>
            <a:off x="9440605" y="5784015"/>
            <a:ext cx="2751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altLang="en-US" sz="1800" b="1" dirty="0"/>
              <a:t>Click the speaker to hear the whole page</a:t>
            </a:r>
            <a:endParaRPr lang="en-US" altLang="en-US" sz="1800" b="1" dirty="0"/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ched Right Arrow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6F3BDF2-A8B8-4A40-871F-BAA4D80E9853}"/>
              </a:ext>
            </a:extLst>
          </p:cNvPr>
          <p:cNvSpPr/>
          <p:nvPr userDrawn="1"/>
        </p:nvSpPr>
        <p:spPr>
          <a:xfrm rot="10800000">
            <a:off x="1646238" y="3716338"/>
            <a:ext cx="977900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97F9E-D36E-1B4B-A620-DB361A3BBE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8" y="5210175"/>
            <a:ext cx="2606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 the French words in the vocabulary list to hear them spoken</a:t>
            </a:r>
            <a:endParaRPr lang="en-US" altLang="en-US" sz="1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E9916-9675-B049-A8BE-E99BEB91F6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56700" y="4656138"/>
            <a:ext cx="26066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en-US" sz="1800" b="1"/>
          </a:p>
          <a:p>
            <a:pPr algn="ctr" eaLnBrk="1" hangingPunct="1"/>
            <a:endParaRPr lang="en-GB" altLang="en-US" sz="1800" b="1"/>
          </a:p>
          <a:p>
            <a:pPr algn="ctr" eaLnBrk="1" hangingPunct="1"/>
            <a:endParaRPr lang="en-GB" altLang="en-US" sz="1800" b="1"/>
          </a:p>
          <a:p>
            <a:pPr algn="ctr" eaLnBrk="1" hangingPunct="1"/>
            <a:endParaRPr lang="en-GB" altLang="en-US" sz="1800" b="1"/>
          </a:p>
          <a:p>
            <a:pPr algn="ctr" eaLnBrk="1" hangingPunct="1"/>
            <a:r>
              <a:rPr lang="en-GB" altLang="en-US" sz="1800" b="1"/>
              <a:t>Click on the arrow to  turn the page</a:t>
            </a:r>
            <a:endParaRPr lang="en-US" altLang="en-US" sz="1800" b="1"/>
          </a:p>
          <a:p>
            <a:pPr algn="ctr" eaLnBrk="1" hangingPunct="1"/>
            <a:endParaRPr lang="en-US" altLang="en-US" sz="1800" b="1"/>
          </a:p>
        </p:txBody>
      </p:sp>
    </p:spTree>
    <p:extLst>
      <p:ext uri="{BB962C8B-B14F-4D97-AF65-F5344CB8AC3E}">
        <p14:creationId xmlns:p14="http://schemas.microsoft.com/office/powerpoint/2010/main" val="2364157077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ched Right Arrow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AB12BB-3627-7944-840C-40F6D0733B6A}"/>
              </a:ext>
            </a:extLst>
          </p:cNvPr>
          <p:cNvSpPr/>
          <p:nvPr userDrawn="1"/>
        </p:nvSpPr>
        <p:spPr>
          <a:xfrm>
            <a:off x="9567863" y="3692525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Notched Right Arrow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0B0217-FD6B-3A47-BF46-C9A591FE57C3}"/>
              </a:ext>
            </a:extLst>
          </p:cNvPr>
          <p:cNvSpPr/>
          <p:nvPr userDrawn="1"/>
        </p:nvSpPr>
        <p:spPr>
          <a:xfrm rot="10800000">
            <a:off x="1646238" y="3716338"/>
            <a:ext cx="977900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638EA-E48A-894B-9713-C3DDCBFD42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86863" y="4608000"/>
            <a:ext cx="2606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an arrow to turn the page</a:t>
            </a:r>
            <a:endParaRPr lang="en-US" altLang="en-US" sz="1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33E15-0F3C-C74B-925B-B007E44CAF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8" y="4608000"/>
            <a:ext cx="2606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/>
              <a:t>Click on the French words in the vocabulary list to hear them spoken</a:t>
            </a:r>
          </a:p>
        </p:txBody>
      </p:sp>
    </p:spTree>
    <p:extLst>
      <p:ext uri="{BB962C8B-B14F-4D97-AF65-F5344CB8AC3E}">
        <p14:creationId xmlns:p14="http://schemas.microsoft.com/office/powerpoint/2010/main" val="1657295558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B910ABF-58C0-684C-BD06-80719A8C4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54DD2D8-7DEE-A146-97B2-26F89BAAB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97B7D-7870-6343-99F9-4DCD49566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3BC05EB-C86E-D049-B1AA-B29C53A7FA50}" type="datetime1">
              <a:rPr lang="en-US" altLang="en-US"/>
              <a:pPr/>
              <a:t>9/29/25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95E58-F1EA-8740-9BA3-73E6F4B61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4ED6D-2BEC-D04D-B007-D4F2F007C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1DA4E16-97FB-1D43-9EEB-0656B75191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  <p:sldLayoutId id="2147483694" r:id="rId4"/>
    <p:sldLayoutId id="2147483695" r:id="rId5"/>
  </p:sldLayoutIdLst>
  <p:transition spd="slow" advClick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audio" Target="../media/audio1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" Type="http://schemas.openxmlformats.org/officeDocument/2006/relationships/image" Target="../media/image1.emf"/><Relationship Id="rId16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8.wav"/><Relationship Id="rId7" Type="http://schemas.openxmlformats.org/officeDocument/2006/relationships/audio" Target="../media/audio21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audio" Target="../media/audio25.wav"/><Relationship Id="rId5" Type="http://schemas.openxmlformats.org/officeDocument/2006/relationships/audio" Target="../media/audio20.wav"/><Relationship Id="rId10" Type="http://schemas.openxmlformats.org/officeDocument/2006/relationships/audio" Target="../media/audio24.wav"/><Relationship Id="rId4" Type="http://schemas.openxmlformats.org/officeDocument/2006/relationships/audio" Target="../media/audio19.wav"/><Relationship Id="rId9" Type="http://schemas.openxmlformats.org/officeDocument/2006/relationships/audio" Target="../media/audio2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EA1741-B11F-C649-BFC3-A90D6D1252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813642" y="25400"/>
            <a:ext cx="4840940" cy="6857998"/>
          </a:xfr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E5B37A7-F7AD-1A42-9ECA-675D28C11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784045"/>
              </p:ext>
            </p:extLst>
          </p:nvPr>
        </p:nvGraphicFramePr>
        <p:xfrm>
          <a:off x="936000" y="576000"/>
          <a:ext cx="2448000" cy="2228850"/>
        </p:xfrm>
        <a:graphic>
          <a:graphicData uri="http://schemas.openxmlformats.org/drawingml/2006/table">
            <a:tbl>
              <a:tblPr/>
              <a:tblGrid>
                <a:gridCol w="2448000">
                  <a:extLst>
                    <a:ext uri="{9D8B030D-6E8A-4147-A177-3AD203B41FA5}">
                      <a16:colId xmlns:a16="http://schemas.microsoft.com/office/drawing/2014/main" val="3108658178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Vocabulaire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3586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l’histoire-géo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0439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religion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technologie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peinture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34862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dessin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67426"/>
                  </a:ext>
                </a:extLst>
              </a:tr>
            </a:tbl>
          </a:graphicData>
        </a:graphic>
      </p:graphicFrame>
      <p:sp>
        <p:nvSpPr>
          <p:cNvPr id="16" name="Rounded Rectangle 15">
            <a:hlinkClick r:id="" action="ppaction://noaction">
              <a:snd r:embed="rId3" name="2-9P3RB.wav"/>
            </a:hlinkClick>
            <a:extLst>
              <a:ext uri="{FF2B5EF4-FFF2-40B4-BE49-F238E27FC236}">
                <a16:creationId xmlns:a16="http://schemas.microsoft.com/office/drawing/2014/main" id="{33A3DE3D-7461-5B4E-9D3A-3FA60A992D8F}"/>
              </a:ext>
            </a:extLst>
          </p:cNvPr>
          <p:cNvSpPr/>
          <p:nvPr/>
        </p:nvSpPr>
        <p:spPr>
          <a:xfrm>
            <a:off x="6260353" y="2379920"/>
            <a:ext cx="1822823" cy="1091951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Action Button: Sound 7">
            <a:hlinkClick r:id="" action="ppaction://noaction" highlightClick="1">
              <a:snd r:embed="rId4" name="2-9PW3.wav"/>
            </a:hlinkClick>
            <a:extLst>
              <a:ext uri="{FF2B5EF4-FFF2-40B4-BE49-F238E27FC236}">
                <a16:creationId xmlns:a16="http://schemas.microsoft.com/office/drawing/2014/main" id="{77F19C86-D0AE-4EFF-82A1-9D5F9DBA9FF0}"/>
              </a:ext>
            </a:extLst>
          </p:cNvPr>
          <p:cNvSpPr/>
          <p:nvPr/>
        </p:nvSpPr>
        <p:spPr>
          <a:xfrm>
            <a:off x="8967145" y="5834400"/>
            <a:ext cx="543291" cy="5725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hlinkClick r:id="" action="ppaction://noaction">
              <a:snd r:embed="rId5" name="2-9P3N.wav"/>
            </a:hlinkClick>
            <a:extLst>
              <a:ext uri="{FF2B5EF4-FFF2-40B4-BE49-F238E27FC236}">
                <a16:creationId xmlns:a16="http://schemas.microsoft.com/office/drawing/2014/main" id="{33A3DE3D-7461-5B4E-9D3A-3FA60A992D8F}"/>
              </a:ext>
            </a:extLst>
          </p:cNvPr>
          <p:cNvSpPr/>
          <p:nvPr/>
        </p:nvSpPr>
        <p:spPr>
          <a:xfrm>
            <a:off x="4168588" y="403411"/>
            <a:ext cx="3780118" cy="59640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ounded Rectangle 10">
            <a:hlinkClick r:id="" action="ppaction://noaction">
              <a:snd r:embed="rId6" name="2-9P3LB.wav"/>
            </a:hlinkClick>
            <a:extLst>
              <a:ext uri="{FF2B5EF4-FFF2-40B4-BE49-F238E27FC236}">
                <a16:creationId xmlns:a16="http://schemas.microsoft.com/office/drawing/2014/main" id="{33A3DE3D-7461-5B4E-9D3A-3FA60A992D8F}"/>
              </a:ext>
            </a:extLst>
          </p:cNvPr>
          <p:cNvSpPr/>
          <p:nvPr/>
        </p:nvSpPr>
        <p:spPr>
          <a:xfrm>
            <a:off x="4520739" y="3049379"/>
            <a:ext cx="1524001" cy="1255059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ounded Rectangle 11">
            <a:hlinkClick r:id="" action="ppaction://noaction">
              <a:snd r:embed="rId7" name="2-9P3LT.wav"/>
            </a:hlinkClick>
            <a:extLst>
              <a:ext uri="{FF2B5EF4-FFF2-40B4-BE49-F238E27FC236}">
                <a16:creationId xmlns:a16="http://schemas.microsoft.com/office/drawing/2014/main" id="{33A3DE3D-7461-5B4E-9D3A-3FA60A992D8F}"/>
              </a:ext>
            </a:extLst>
          </p:cNvPr>
          <p:cNvSpPr/>
          <p:nvPr/>
        </p:nvSpPr>
        <p:spPr>
          <a:xfrm>
            <a:off x="4401211" y="1059278"/>
            <a:ext cx="1240119" cy="79893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ounded Rectangle 12">
            <a:hlinkClick r:id="" action="ppaction://noaction">
              <a:snd r:embed="rId8" name="2-9P3LM.wav"/>
            </a:hlinkClick>
            <a:extLst>
              <a:ext uri="{FF2B5EF4-FFF2-40B4-BE49-F238E27FC236}">
                <a16:creationId xmlns:a16="http://schemas.microsoft.com/office/drawing/2014/main" id="{33A3DE3D-7461-5B4E-9D3A-3FA60A992D8F}"/>
              </a:ext>
            </a:extLst>
          </p:cNvPr>
          <p:cNvSpPr/>
          <p:nvPr/>
        </p:nvSpPr>
        <p:spPr>
          <a:xfrm>
            <a:off x="4831517" y="2093105"/>
            <a:ext cx="1024964" cy="672393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ounded Rectangle 13">
            <a:hlinkClick r:id="" action="ppaction://noaction">
              <a:snd r:embed="rId9" name="2-9P3RT.wav"/>
            </a:hlinkClick>
            <a:extLst>
              <a:ext uri="{FF2B5EF4-FFF2-40B4-BE49-F238E27FC236}">
                <a16:creationId xmlns:a16="http://schemas.microsoft.com/office/drawing/2014/main" id="{33A3DE3D-7461-5B4E-9D3A-3FA60A992D8F}"/>
              </a:ext>
            </a:extLst>
          </p:cNvPr>
          <p:cNvSpPr/>
          <p:nvPr/>
        </p:nvSpPr>
        <p:spPr>
          <a:xfrm>
            <a:off x="5892799" y="1153063"/>
            <a:ext cx="1461248" cy="91085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E5B37A7-F7AD-1A42-9ECA-675D28C11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435746"/>
              </p:ext>
            </p:extLst>
          </p:nvPr>
        </p:nvGraphicFramePr>
        <p:xfrm>
          <a:off x="8981714" y="576000"/>
          <a:ext cx="2448000" cy="1857375"/>
        </p:xfrm>
        <a:graphic>
          <a:graphicData uri="http://schemas.openxmlformats.org/drawingml/2006/table">
            <a:tbl>
              <a:tblPr/>
              <a:tblGrid>
                <a:gridCol w="2448000">
                  <a:extLst>
                    <a:ext uri="{9D8B030D-6E8A-4147-A177-3AD203B41FA5}">
                      <a16:colId xmlns:a16="http://schemas.microsoft.com/office/drawing/2014/main" val="3108658178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Vocabulaire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3586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ennuyeux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0439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amusant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intéressant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parce 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348623"/>
                  </a:ext>
                </a:extLst>
              </a:tr>
            </a:tbl>
          </a:graphicData>
        </a:graphic>
      </p:graphicFrame>
      <p:sp>
        <p:nvSpPr>
          <p:cNvPr id="26" name="Rectangle 25">
            <a:hlinkClick r:id="" action="ppaction://noaction">
              <a:snd r:embed="rId10" name="2-9V7.wav"/>
            </a:hlinkClick>
            <a:extLst>
              <a:ext uri="{FF2B5EF4-FFF2-40B4-BE49-F238E27FC236}">
                <a16:creationId xmlns:a16="http://schemas.microsoft.com/office/drawing/2014/main" id="{EC171B00-6B11-D945-80AD-C3E24F56C2E1}"/>
              </a:ext>
            </a:extLst>
          </p:cNvPr>
          <p:cNvSpPr/>
          <p:nvPr/>
        </p:nvSpPr>
        <p:spPr>
          <a:xfrm>
            <a:off x="936000" y="999813"/>
            <a:ext cx="2171766" cy="2822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7" name="Rectangle 26">
            <a:hlinkClick r:id="" action="ppaction://noaction">
              <a:snd r:embed="rId11" name="2-9V9.wav"/>
            </a:hlinkClick>
            <a:extLst>
              <a:ext uri="{FF2B5EF4-FFF2-40B4-BE49-F238E27FC236}">
                <a16:creationId xmlns:a16="http://schemas.microsoft.com/office/drawing/2014/main" id="{594120DB-5325-8346-AACC-C414E4685882}"/>
              </a:ext>
            </a:extLst>
          </p:cNvPr>
          <p:cNvSpPr/>
          <p:nvPr/>
        </p:nvSpPr>
        <p:spPr>
          <a:xfrm>
            <a:off x="965013" y="1364987"/>
            <a:ext cx="2112217" cy="3056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" name="Rectangle 27">
            <a:hlinkClick r:id="" action="ppaction://noaction">
              <a:snd r:embed="rId12" name="2-9V10.wav"/>
            </a:hlinkClick>
            <a:extLst>
              <a:ext uri="{FF2B5EF4-FFF2-40B4-BE49-F238E27FC236}">
                <a16:creationId xmlns:a16="http://schemas.microsoft.com/office/drawing/2014/main" id="{88906E88-C3F6-3543-9043-24C8B9AB533C}"/>
              </a:ext>
            </a:extLst>
          </p:cNvPr>
          <p:cNvSpPr/>
          <p:nvPr/>
        </p:nvSpPr>
        <p:spPr>
          <a:xfrm>
            <a:off x="955112" y="1798749"/>
            <a:ext cx="1670857" cy="20589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9" name="Rectangle 28">
            <a:hlinkClick r:id="" action="ppaction://noaction">
              <a:snd r:embed="rId13" name="2-9V12.wav"/>
            </a:hlinkClick>
            <a:extLst>
              <a:ext uri="{FF2B5EF4-FFF2-40B4-BE49-F238E27FC236}">
                <a16:creationId xmlns:a16="http://schemas.microsoft.com/office/drawing/2014/main" id="{3A242D37-15F1-044B-818B-EB18D1C1E376}"/>
              </a:ext>
            </a:extLst>
          </p:cNvPr>
          <p:cNvSpPr/>
          <p:nvPr/>
        </p:nvSpPr>
        <p:spPr>
          <a:xfrm>
            <a:off x="936000" y="2093105"/>
            <a:ext cx="1925271" cy="28916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" name="Rectangle 29">
            <a:hlinkClick r:id="" action="ppaction://noaction">
              <a:snd r:embed="rId14" name="2-9V13.wav"/>
            </a:hlinkClick>
            <a:extLst>
              <a:ext uri="{FF2B5EF4-FFF2-40B4-BE49-F238E27FC236}">
                <a16:creationId xmlns:a16="http://schemas.microsoft.com/office/drawing/2014/main" id="{E8439844-1615-C640-8133-63C83B7733E8}"/>
              </a:ext>
            </a:extLst>
          </p:cNvPr>
          <p:cNvSpPr/>
          <p:nvPr/>
        </p:nvSpPr>
        <p:spPr>
          <a:xfrm>
            <a:off x="946575" y="2491687"/>
            <a:ext cx="2033820" cy="26572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Rectangle 30">
            <a:hlinkClick r:id="" action="ppaction://noaction">
              <a:snd r:embed="rId15" name="2-9V19.wav"/>
            </a:hlinkClick>
            <a:extLst>
              <a:ext uri="{FF2B5EF4-FFF2-40B4-BE49-F238E27FC236}">
                <a16:creationId xmlns:a16="http://schemas.microsoft.com/office/drawing/2014/main" id="{6F6EBB4A-8A5F-7741-8467-7948397152FD}"/>
              </a:ext>
            </a:extLst>
          </p:cNvPr>
          <p:cNvSpPr/>
          <p:nvPr/>
        </p:nvSpPr>
        <p:spPr>
          <a:xfrm>
            <a:off x="9034406" y="999813"/>
            <a:ext cx="2043902" cy="2273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" name="Rectangle 31">
            <a:hlinkClick r:id="" action="ppaction://noaction">
              <a:snd r:embed="rId16" name="2-9V21.wav"/>
            </a:hlinkClick>
            <a:extLst>
              <a:ext uri="{FF2B5EF4-FFF2-40B4-BE49-F238E27FC236}">
                <a16:creationId xmlns:a16="http://schemas.microsoft.com/office/drawing/2014/main" id="{E27D9A4D-7D38-8A49-85D3-CC5BD9B44E72}"/>
              </a:ext>
            </a:extLst>
          </p:cNvPr>
          <p:cNvSpPr/>
          <p:nvPr/>
        </p:nvSpPr>
        <p:spPr>
          <a:xfrm>
            <a:off x="8981715" y="1364987"/>
            <a:ext cx="2096594" cy="2570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3" name="Rectangle 32">
            <a:hlinkClick r:id="" action="ppaction://noaction">
              <a:snd r:embed="rId17" name="2-9V22.wav"/>
            </a:hlinkClick>
            <a:extLst>
              <a:ext uri="{FF2B5EF4-FFF2-40B4-BE49-F238E27FC236}">
                <a16:creationId xmlns:a16="http://schemas.microsoft.com/office/drawing/2014/main" id="{FA66328E-6830-0949-A3B0-56AD4338C769}"/>
              </a:ext>
            </a:extLst>
          </p:cNvPr>
          <p:cNvSpPr/>
          <p:nvPr/>
        </p:nvSpPr>
        <p:spPr>
          <a:xfrm>
            <a:off x="9004982" y="1759770"/>
            <a:ext cx="1967818" cy="24472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4" name="Rectangle 33">
            <a:hlinkClick r:id="" action="ppaction://noaction">
              <a:snd r:embed="rId18" name="2-9V27.wav"/>
            </a:hlinkClick>
            <a:extLst>
              <a:ext uri="{FF2B5EF4-FFF2-40B4-BE49-F238E27FC236}">
                <a16:creationId xmlns:a16="http://schemas.microsoft.com/office/drawing/2014/main" id="{D32201C9-2506-FC45-8339-A51BFBCA9F15}"/>
              </a:ext>
            </a:extLst>
          </p:cNvPr>
          <p:cNvSpPr/>
          <p:nvPr/>
        </p:nvSpPr>
        <p:spPr>
          <a:xfrm>
            <a:off x="9035235" y="2098155"/>
            <a:ext cx="1937565" cy="335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C05E402-60D9-B346-9A75-B2AED4434D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24387"/>
              </p:ext>
            </p:extLst>
          </p:nvPr>
        </p:nvGraphicFramePr>
        <p:xfrm>
          <a:off x="3118340" y="781050"/>
          <a:ext cx="6019800" cy="4623435"/>
        </p:xfrm>
        <a:graphic>
          <a:graphicData uri="http://schemas.openxmlformats.org/drawingml/2006/table">
            <a:tbl>
              <a:tblPr/>
              <a:tblGrid>
                <a:gridCol w="3009900">
                  <a:extLst>
                    <a:ext uri="{9D8B030D-6E8A-4147-A177-3AD203B41FA5}">
                      <a16:colId xmlns:a16="http://schemas.microsoft.com/office/drawing/2014/main" val="2831523295"/>
                    </a:ext>
                  </a:extLst>
                </a:gridCol>
                <a:gridCol w="3009900">
                  <a:extLst>
                    <a:ext uri="{9D8B030D-6E8A-4147-A177-3AD203B41FA5}">
                      <a16:colId xmlns:a16="http://schemas.microsoft.com/office/drawing/2014/main" val="2522786943"/>
                    </a:ext>
                  </a:extLst>
                </a:gridCol>
              </a:tblGrid>
              <a:tr h="371475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Vocabulaire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621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easy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06008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que</a:t>
                      </a:r>
                      <a:endParaRPr lang="fr-FR" noProof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that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10019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quelle est ta matière préférée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what’s your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favourite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subject?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03462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pourquoi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why?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64585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parce 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because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16994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sport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sport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39399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tennis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tennis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372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rugby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rugby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78518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football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7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football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104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 passion c’est…</a:t>
                      </a:r>
                    </a:p>
                    <a:p>
                      <a:endParaRPr lang="fr-FR" noProof="0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 passion is (I’m passionate about)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024061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" action="ppaction://noaction">
              <a:snd r:embed="rId2" name="2-9V23.wav"/>
            </a:hlinkClick>
            <a:extLst>
              <a:ext uri="{FF2B5EF4-FFF2-40B4-BE49-F238E27FC236}">
                <a16:creationId xmlns:a16="http://schemas.microsoft.com/office/drawing/2014/main" id="{F92B429F-F4C5-1E42-973F-652AD8E6270C}"/>
              </a:ext>
            </a:extLst>
          </p:cNvPr>
          <p:cNvSpPr/>
          <p:nvPr/>
        </p:nvSpPr>
        <p:spPr>
          <a:xfrm>
            <a:off x="3125306" y="1168107"/>
            <a:ext cx="1925271" cy="28916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>
            <a:hlinkClick r:id="" action="ppaction://noaction">
              <a:snd r:embed="rId3" name="2-9V24.wav"/>
            </a:hlinkClick>
            <a:extLst>
              <a:ext uri="{FF2B5EF4-FFF2-40B4-BE49-F238E27FC236}">
                <a16:creationId xmlns:a16="http://schemas.microsoft.com/office/drawing/2014/main" id="{F4D52946-BC7F-7A48-A0F1-DF490FFDBFEB}"/>
              </a:ext>
            </a:extLst>
          </p:cNvPr>
          <p:cNvSpPr/>
          <p:nvPr/>
        </p:nvSpPr>
        <p:spPr>
          <a:xfrm>
            <a:off x="3126252" y="1550112"/>
            <a:ext cx="2033820" cy="2942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 4">
            <a:hlinkClick r:id="" action="ppaction://noaction">
              <a:snd r:embed="rId4" name="2-9V25.wav"/>
            </a:hlinkClick>
            <a:extLst>
              <a:ext uri="{FF2B5EF4-FFF2-40B4-BE49-F238E27FC236}">
                <a16:creationId xmlns:a16="http://schemas.microsoft.com/office/drawing/2014/main" id="{1A622547-B038-FA48-869A-08D53DD88920}"/>
              </a:ext>
            </a:extLst>
          </p:cNvPr>
          <p:cNvSpPr/>
          <p:nvPr/>
        </p:nvSpPr>
        <p:spPr>
          <a:xfrm>
            <a:off x="3148752" y="1976297"/>
            <a:ext cx="2441086" cy="4845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>
            <a:hlinkClick r:id="" action="ppaction://noaction">
              <a:snd r:embed="rId5" name="2-9V26.wav"/>
            </a:hlinkClick>
            <a:extLst>
              <a:ext uri="{FF2B5EF4-FFF2-40B4-BE49-F238E27FC236}">
                <a16:creationId xmlns:a16="http://schemas.microsoft.com/office/drawing/2014/main" id="{017E4BDF-7F27-9A45-AC32-5E660D80EAC3}"/>
              </a:ext>
            </a:extLst>
          </p:cNvPr>
          <p:cNvSpPr/>
          <p:nvPr/>
        </p:nvSpPr>
        <p:spPr>
          <a:xfrm>
            <a:off x="3125306" y="2600445"/>
            <a:ext cx="2722440" cy="2717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>
            <a:hlinkClick r:id="" action="ppaction://noaction">
              <a:snd r:embed="rId6" name="2-9V27.wav"/>
            </a:hlinkClick>
            <a:extLst>
              <a:ext uri="{FF2B5EF4-FFF2-40B4-BE49-F238E27FC236}">
                <a16:creationId xmlns:a16="http://schemas.microsoft.com/office/drawing/2014/main" id="{B38B94E7-1BDE-C340-9B53-B3C849DEEAFC}"/>
              </a:ext>
            </a:extLst>
          </p:cNvPr>
          <p:cNvSpPr/>
          <p:nvPr/>
        </p:nvSpPr>
        <p:spPr>
          <a:xfrm>
            <a:off x="3148752" y="2971111"/>
            <a:ext cx="2722440" cy="2964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>
            <a:hlinkClick r:id="" action="ppaction://noaction">
              <a:snd r:embed="rId7" name="2-9V28.wav"/>
            </a:hlinkClick>
            <a:extLst>
              <a:ext uri="{FF2B5EF4-FFF2-40B4-BE49-F238E27FC236}">
                <a16:creationId xmlns:a16="http://schemas.microsoft.com/office/drawing/2014/main" id="{11F00650-4F59-C54F-9A0D-E4647519B22D}"/>
              </a:ext>
            </a:extLst>
          </p:cNvPr>
          <p:cNvSpPr/>
          <p:nvPr/>
        </p:nvSpPr>
        <p:spPr>
          <a:xfrm>
            <a:off x="3125306" y="3357350"/>
            <a:ext cx="2722440" cy="2422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Rectangle 9">
            <a:hlinkClick r:id="" action="ppaction://noaction">
              <a:snd r:embed="rId8" name="2-9V29.wav"/>
            </a:hlinkClick>
            <a:extLst>
              <a:ext uri="{FF2B5EF4-FFF2-40B4-BE49-F238E27FC236}">
                <a16:creationId xmlns:a16="http://schemas.microsoft.com/office/drawing/2014/main" id="{775878A7-0F04-4842-8BEF-AA69EEDEECA5}"/>
              </a:ext>
            </a:extLst>
          </p:cNvPr>
          <p:cNvSpPr/>
          <p:nvPr/>
        </p:nvSpPr>
        <p:spPr>
          <a:xfrm>
            <a:off x="3125306" y="3734117"/>
            <a:ext cx="2722440" cy="2422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Rectangle 10">
            <a:hlinkClick r:id="" action="ppaction://noaction">
              <a:snd r:embed="rId9" name="2-9V30.wav"/>
            </a:hlinkClick>
            <a:extLst>
              <a:ext uri="{FF2B5EF4-FFF2-40B4-BE49-F238E27FC236}">
                <a16:creationId xmlns:a16="http://schemas.microsoft.com/office/drawing/2014/main" id="{24306110-20BF-BE45-B53D-A23EA4757BD0}"/>
              </a:ext>
            </a:extLst>
          </p:cNvPr>
          <p:cNvSpPr/>
          <p:nvPr/>
        </p:nvSpPr>
        <p:spPr>
          <a:xfrm>
            <a:off x="3118340" y="4078038"/>
            <a:ext cx="2806325" cy="265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Rectangle 11">
            <a:hlinkClick r:id="" action="ppaction://noaction">
              <a:snd r:embed="rId10" name="2-9V31.wav"/>
            </a:hlinkClick>
            <a:extLst>
              <a:ext uri="{FF2B5EF4-FFF2-40B4-BE49-F238E27FC236}">
                <a16:creationId xmlns:a16="http://schemas.microsoft.com/office/drawing/2014/main" id="{004CFDCF-335C-2F4D-8EA9-6181F86C8D35}"/>
              </a:ext>
            </a:extLst>
          </p:cNvPr>
          <p:cNvSpPr/>
          <p:nvPr/>
        </p:nvSpPr>
        <p:spPr>
          <a:xfrm>
            <a:off x="3142890" y="4471336"/>
            <a:ext cx="2734163" cy="220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Rectangle 12">
            <a:hlinkClick r:id="" action="ppaction://noaction">
              <a:snd r:embed="rId11" name="2-9V32.wav"/>
            </a:hlinkClick>
            <a:extLst>
              <a:ext uri="{FF2B5EF4-FFF2-40B4-BE49-F238E27FC236}">
                <a16:creationId xmlns:a16="http://schemas.microsoft.com/office/drawing/2014/main" id="{1DA96641-49EC-4541-A2F2-4EFFD8E551AD}"/>
              </a:ext>
            </a:extLst>
          </p:cNvPr>
          <p:cNvSpPr/>
          <p:nvPr/>
        </p:nvSpPr>
        <p:spPr>
          <a:xfrm>
            <a:off x="3104308" y="4819094"/>
            <a:ext cx="2441086" cy="4562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38508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A41B086-3810-BE48-8DE1-B64C6E2E8A8B}">
  <we:reference id="fa000000002" version="1.0.0.0" store="en-us" storeType="FirstPart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4979</TotalTime>
  <Words>63</Words>
  <Application>Microsoft Macintosh PowerPoint</Application>
  <PresentationFormat>Widescreen</PresentationFormat>
  <Paragraphs>32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Custom Design</vt:lpstr>
      <vt:lpstr>PowerPoint Presentation</vt:lpstr>
      <vt:lpstr>PowerPoint Presentation</vt:lpstr>
    </vt:vector>
  </TitlesOfParts>
  <Manager/>
  <Company>Brilliant Publications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 et Sophie Part 2, Unit 9</dc:title>
  <dc:subject>Luc et Sophie font les devoirs</dc:subject>
  <dc:creator>Barbara Scanes</dc:creator>
  <cp:keywords/>
  <dc:description>Programmed by Richard Dorrance</dc:description>
  <cp:lastModifiedBy>Alison Marshall</cp:lastModifiedBy>
  <cp:revision>184</cp:revision>
  <dcterms:created xsi:type="dcterms:W3CDTF">2018-02-01T14:53:54Z</dcterms:created>
  <dcterms:modified xsi:type="dcterms:W3CDTF">2025-09-29T14:12:40Z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French</vt:lpwstr>
  </property>
  <property fmtid="{D5CDD505-2E9C-101B-9397-08002B2CF9AE}" pid="3" name="Checked by">
    <vt:lpwstr>Priscilla</vt:lpwstr>
  </property>
  <property fmtid="{D5CDD505-2E9C-101B-9397-08002B2CF9AE}" pid="4" name="Publisher">
    <vt:lpwstr>Brilliant Publications Ltd</vt:lpwstr>
  </property>
</Properties>
</file>