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</p:sldIdLst>
  <p:sldSz cx="12192000" cy="6858000"/>
  <p:notesSz cx="6797675" cy="9928225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53D3D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495" autoAdjust="0"/>
    <p:restoredTop sz="94660"/>
  </p:normalViewPr>
  <p:slideViewPr>
    <p:cSldViewPr snapToGrid="0">
      <p:cViewPr varScale="1">
        <p:scale>
          <a:sx n="128" d="100"/>
          <a:sy n="128" d="100"/>
        </p:scale>
        <p:origin x="296" y="176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25341C-75C2-4A5B-A8E6-D61C57E1991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8B29A2C-9326-4862-B8C8-D415D1CC61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8D71AF-2D25-49FA-82ED-668C900230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D77BAF-3017-408F-A85E-AC6A37566F17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3A9E30-EE75-48D1-8B3A-4671AFCA0C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657A2F-2009-4FFE-BFEB-DE23CECF93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AF05E1-2550-42CF-B626-5DE4622D0A0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6352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9A3541-A888-4E0B-9A4B-8ECA91BD0F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0589E6-8FCE-4BD0-97BF-7D9FF2223A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99D869-1BAF-4E80-AF5E-663D6D1F7B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BEA51C2-6FAA-4942-8101-E7910486D05D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A45A40-C150-4412-A693-C3483515ED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1ED653-36D6-4BBA-BC75-C1E19E092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CE6EEA-17CC-421C-9E93-4E01412F4635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918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B5BD042-F04D-44C1-836E-763AC27E5D7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8B2B54E-6CBA-43D8-A9AD-579E04F4559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BA6D296-A599-46BD-AE10-3DC249E9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62095F-98DC-47F0-8A6C-0DB7E8DB34F5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F33A50-DE70-4F9A-A736-0B0924E9F7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8E24E2F-87F3-4BFF-8E97-5AABB6F03D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292C35-E72C-4238-B0F3-FDF394AA889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46533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3F7998-7456-474D-8FDE-EC2BAAFC7D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66849D-212F-41DD-BE75-D6C30C9CD8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6C43D9-9059-43FA-9B3A-E8A46E235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5F7A5C-79B8-4207-A0DB-C49367232122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D0C8F1-6D99-476B-AE2B-A44272CCE0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AE63A9-9258-4BCA-85AC-0AF363720A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75C46BF-8AE5-45ED-81FB-D57B392534CD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399688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DB035-90C5-4335-894E-A842F6E74F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1A9EF19-EF61-4366-8B31-C7BDDB5CD5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2262151-C951-44C8-A7A9-44C6B2992C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C1F631-6C08-44ED-BB67-FCF5D5EFA695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851722-49FE-4D25-BED5-AA17BB4645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22581-92FD-4282-9CD8-53DF7BB016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A13B95-FDC9-4A14-BF79-31F3671EDE3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98767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FF40-E5F4-42AA-AD3E-799B9F876A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503C2E-B111-49BD-A056-C0E1FC7FE6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2A4CFC0-B3FC-4B18-8D9F-2DF9DA8067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FD99F53D-B945-4BD8-964E-ADA9063BB4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2C3608-5521-4C91-9124-D75920D307E1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CEE4DEEA-0269-49BC-9635-BF8C0391CF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833FE7E0-F679-4DA4-8373-E35AAAE02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F82BBD-EFCA-4EE2-8934-E1820E3292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476203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51D878-211E-441E-A267-F44E857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C96B68B-9823-4DF9-B641-D9D9CA1B84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17F673-4DC2-441F-8B8A-7AFE97C6691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58E30A6-262A-4BB4-A967-3F76CD3F4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935FBB0-E3FD-44B9-BD7F-350C0D9840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189931ED-F44F-46D9-90C2-1790EF71D5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979F3-8DDC-40C8-BA7B-564092279694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5F565BED-308F-436C-8324-AAA1A55C39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EFDA6D3-2C02-482F-9BCA-876E460D0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0CA12-DF54-4749-98DA-1367457F88D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92514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698A6-C976-406E-B210-82F57EC7A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4D77BCF4-3139-465B-8E9D-2CB16928C3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A9E14C-9314-4D30-AB7A-4007FE75CC20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B65B697B-8638-4591-B769-02653DD3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2CE47FC3-5873-4D71-B8A8-E349212A6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E5FEB7-E3A2-4799-82EF-33A8CFE1EEC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81157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>
            <a:extLst>
              <a:ext uri="{FF2B5EF4-FFF2-40B4-BE49-F238E27FC236}">
                <a16:creationId xmlns:a16="http://schemas.microsoft.com/office/drawing/2014/main" id="{D87F7379-3D6C-4647-A4C5-40E941F3F8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66B64E-2167-4B6F-8CC2-7E83C4D08AFE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2A33FBD7-92B0-46AC-9031-0EF0B591A3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1226FA2D-6CB4-4B83-82C2-B3FD28F66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2EC883-99B2-4D25-8BAE-E52B2780A61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737601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783DCC-AACA-4D61-8DA8-DBC1B76A1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ADB70A4-18B6-4737-9038-DF481DF636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665F6A5-6336-4311-9D6F-329073F6FED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1491BC50-159A-4695-B5E2-ADB3F9EC25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AE6853-D03E-446A-87FB-8664417E1C89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0EF37408-E479-4F9E-9F22-AB2318E6DC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10677CA2-FCBA-43DF-870B-FAA12D8BAD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B24F45-6427-4874-86F1-E0047735E78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0267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C558D-E69F-42DF-97A3-556E7A0AC1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778F99C-0B81-457C-B06C-F6FB1D7B11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AD3BC23-38BC-4C45-B29A-B3E0F691DA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3">
            <a:extLst>
              <a:ext uri="{FF2B5EF4-FFF2-40B4-BE49-F238E27FC236}">
                <a16:creationId xmlns:a16="http://schemas.microsoft.com/office/drawing/2014/main" id="{EB60B503-4107-4A32-8825-05D65C080F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A4D79E-65E9-4C15-A3F6-CC1BA7B0ADCF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6" name="Footer Placeholder 4">
            <a:extLst>
              <a:ext uri="{FF2B5EF4-FFF2-40B4-BE49-F238E27FC236}">
                <a16:creationId xmlns:a16="http://schemas.microsoft.com/office/drawing/2014/main" id="{30AEC352-1362-460E-88AD-88DCB76DFD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C7C8CCB-3E72-47EE-A3AB-03EA04E638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AEF0F6-3D04-46A7-A0EC-A08CC264DB9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23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4F2BB50B-5935-4A32-9A34-B01800C59C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3DEA9B7B-7EBE-44DB-A6E9-FD34473503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50F1075-18D2-4972-AB77-01551B22E0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E03482-69D1-444C-8612-8C90599567DF}" type="datetimeFigureOut">
              <a:rPr lang="en-GB"/>
              <a:pPr>
                <a:defRPr/>
              </a:pPr>
              <a:t>01/05/2025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004AD8-B6AB-49F0-BB86-028ED3D9665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04CFE7-13B6-40EF-89E7-728AFA19AD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E59A436-140A-4EDF-8551-1228D2F97027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fontAlgn="base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fontAlgn="base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slow" advTm="0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58823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" name="Picture 42">
            <a:extLst>
              <a:ext uri="{FF2B5EF4-FFF2-40B4-BE49-F238E27FC236}">
                <a16:creationId xmlns:a16="http://schemas.microsoft.com/office/drawing/2014/main" id="{F7296DD2-CFBA-4841-B0B2-6C0AC5675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96000" y="2736433"/>
            <a:ext cx="601306" cy="5211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Rectangle 65">
            <a:extLst>
              <a:ext uri="{FF2B5EF4-FFF2-40B4-BE49-F238E27FC236}">
                <a16:creationId xmlns:a16="http://schemas.microsoft.com/office/drawing/2014/main" id="{190193E2-AD75-4BF1-ADCC-3A4B67997B60}"/>
              </a:ext>
            </a:extLst>
          </p:cNvPr>
          <p:cNvSpPr/>
          <p:nvPr/>
        </p:nvSpPr>
        <p:spPr>
          <a:xfrm>
            <a:off x="10048387" y="2505935"/>
            <a:ext cx="90000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1" name="Rectangle 50">
            <a:extLst>
              <a:ext uri="{FF2B5EF4-FFF2-40B4-BE49-F238E27FC236}">
                <a16:creationId xmlns:a16="http://schemas.microsoft.com/office/drawing/2014/main" id="{A10D8D76-D695-453E-8323-6261D0A58BD9}"/>
              </a:ext>
            </a:extLst>
          </p:cNvPr>
          <p:cNvSpPr/>
          <p:nvPr/>
        </p:nvSpPr>
        <p:spPr>
          <a:xfrm>
            <a:off x="10104155" y="2505935"/>
            <a:ext cx="900000" cy="828000"/>
          </a:xfrm>
          <a:prstGeom prst="rect">
            <a:avLst/>
          </a:prstGeom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070" name="TextBox 24">
            <a:extLst>
              <a:ext uri="{FF2B5EF4-FFF2-40B4-BE49-F238E27FC236}">
                <a16:creationId xmlns:a16="http://schemas.microsoft.com/office/drawing/2014/main" id="{89AECAFE-4AA8-4C9E-AA94-1B066808EE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760" y="1368799"/>
            <a:ext cx="8235672" cy="70788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Make as many sentences as you can </a:t>
            </a:r>
            <a:r>
              <a:rPr lang="en-GB" altLang="en-US" sz="2000" b="1">
                <a:latin typeface="Arial" panose="020B0604020202020204" pitchFamily="34" charset="0"/>
                <a:cs typeface="Arial" panose="020B0604020202020204" pitchFamily="34" charset="0"/>
              </a:rPr>
              <a:t>by left-clicking </a:t>
            </a:r>
            <a:r>
              <a:rPr lang="en-GB" alt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the words to move them. Translate the sentences you make into English.</a:t>
            </a:r>
          </a:p>
        </p:txBody>
      </p:sp>
      <p:sp>
        <p:nvSpPr>
          <p:cNvPr id="23" name="Rectangle: Rounded Corners 22">
            <a:extLst>
              <a:ext uri="{FF2B5EF4-FFF2-40B4-BE49-F238E27FC236}">
                <a16:creationId xmlns:a16="http://schemas.microsoft.com/office/drawing/2014/main" id="{8190268B-24B7-4CD3-9D18-5C1C06A7A9A1}"/>
              </a:ext>
            </a:extLst>
          </p:cNvPr>
          <p:cNvSpPr/>
          <p:nvPr/>
        </p:nvSpPr>
        <p:spPr>
          <a:xfrm>
            <a:off x="3975154" y="2705839"/>
            <a:ext cx="1908000" cy="644525"/>
          </a:xfrm>
          <a:prstGeom prst="roundRect">
            <a:avLst/>
          </a:prstGeom>
          <a:noFill/>
          <a:ln w="254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08346BC2-DBB6-4392-80D7-9D96B8660C98}"/>
              </a:ext>
            </a:extLst>
          </p:cNvPr>
          <p:cNvSpPr/>
          <p:nvPr/>
        </p:nvSpPr>
        <p:spPr>
          <a:xfrm>
            <a:off x="8091489" y="2704646"/>
            <a:ext cx="1692000" cy="644525"/>
          </a:xfrm>
          <a:prstGeom prst="roundRect">
            <a:avLst/>
          </a:prstGeom>
          <a:noFill/>
          <a:ln w="254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72" name="TextBox 26">
            <a:hlinkClick r:id="rId3" action="ppaction://hlinksldjump"/>
            <a:extLst>
              <a:ext uri="{FF2B5EF4-FFF2-40B4-BE49-F238E27FC236}">
                <a16:creationId xmlns:a16="http://schemas.microsoft.com/office/drawing/2014/main" id="{9BF3403B-2AC0-4D51-B445-3CE1A5F97EF3}"/>
              </a:ext>
            </a:extLst>
          </p:cNvPr>
          <p:cNvSpPr txBox="1">
            <a:spLocks noChangeArrowheads="1"/>
          </p:cNvSpPr>
          <p:nvPr/>
        </p:nvSpPr>
        <p:spPr bwMode="auto">
          <a:xfrm flipH="1">
            <a:off x="252000" y="5976000"/>
            <a:ext cx="1092200" cy="646113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en-GB" altLang="en-US" dirty="0"/>
              <a:t>Reset</a:t>
            </a:r>
          </a:p>
          <a:p>
            <a:pPr eaLnBrk="1" hangingPunct="1"/>
            <a:r>
              <a:rPr lang="en-GB" altLang="en-US" dirty="0"/>
              <a:t>question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600B1B58-4619-488E-9E6A-6F42B314A9BA}"/>
              </a:ext>
            </a:extLst>
          </p:cNvPr>
          <p:cNvSpPr/>
          <p:nvPr/>
        </p:nvSpPr>
        <p:spPr>
          <a:xfrm>
            <a:off x="4104000" y="3528000"/>
            <a:ext cx="1692000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le sport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887A7C54-422C-46DB-8F71-DF8DB931807A}"/>
              </a:ext>
            </a:extLst>
          </p:cNvPr>
          <p:cNvSpPr/>
          <p:nvPr/>
        </p:nvSpPr>
        <p:spPr>
          <a:xfrm>
            <a:off x="4104000" y="3924000"/>
            <a:ext cx="1692000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les sciences</a:t>
            </a:r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6D8F55B7-7479-4B78-BFC5-B3F215E23A17}"/>
              </a:ext>
            </a:extLst>
          </p:cNvPr>
          <p:cNvSpPr/>
          <p:nvPr/>
        </p:nvSpPr>
        <p:spPr>
          <a:xfrm>
            <a:off x="8193806" y="3542155"/>
            <a:ext cx="1474841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amusant</a:t>
            </a:r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69C73FC6-C267-4BE8-941B-B0109763199E}"/>
              </a:ext>
            </a:extLst>
          </p:cNvPr>
          <p:cNvSpPr/>
          <p:nvPr/>
        </p:nvSpPr>
        <p:spPr>
          <a:xfrm>
            <a:off x="8193806" y="3938155"/>
            <a:ext cx="1474841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génial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50AC18C5-95A6-438A-8FD4-A035B12F7D34}"/>
              </a:ext>
            </a:extLst>
          </p:cNvPr>
          <p:cNvSpPr/>
          <p:nvPr/>
        </p:nvSpPr>
        <p:spPr>
          <a:xfrm>
            <a:off x="4104000" y="4320000"/>
            <a:ext cx="1692000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la religion</a:t>
            </a:r>
          </a:p>
        </p:txBody>
      </p:sp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3743BBB2-FCA2-47A0-A447-0A20B6DC0558}"/>
              </a:ext>
            </a:extLst>
          </p:cNvPr>
          <p:cNvSpPr/>
          <p:nvPr/>
        </p:nvSpPr>
        <p:spPr>
          <a:xfrm>
            <a:off x="1294694" y="2704646"/>
            <a:ext cx="2143026" cy="644525"/>
          </a:xfrm>
          <a:prstGeom prst="roundRect">
            <a:avLst/>
          </a:prstGeom>
          <a:noFill/>
          <a:ln w="254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fr-FR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4452BA07-A9FC-4C31-844D-0C572300DD65}"/>
              </a:ext>
            </a:extLst>
          </p:cNvPr>
          <p:cNvSpPr/>
          <p:nvPr/>
        </p:nvSpPr>
        <p:spPr>
          <a:xfrm>
            <a:off x="1486500" y="3528000"/>
            <a:ext cx="1800000" cy="324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J’aime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CCF28FF8-25C4-4E10-A021-9FF392414115}"/>
              </a:ext>
            </a:extLst>
          </p:cNvPr>
          <p:cNvSpPr/>
          <p:nvPr/>
        </p:nvSpPr>
        <p:spPr>
          <a:xfrm>
            <a:off x="1491675" y="3924000"/>
            <a:ext cx="1800000" cy="324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Je n’aime pas</a:t>
            </a:r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24F48AC4-A29A-426E-B5FA-3B6FC7435A91}"/>
              </a:ext>
            </a:extLst>
          </p:cNvPr>
          <p:cNvSpPr/>
          <p:nvPr/>
        </p:nvSpPr>
        <p:spPr>
          <a:xfrm>
            <a:off x="1491675" y="4320000"/>
            <a:ext cx="1800000" cy="324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J’adore</a:t>
            </a:r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EAC96EC2-B947-4851-A837-5A00F1F14F97}"/>
              </a:ext>
            </a:extLst>
          </p:cNvPr>
          <p:cNvSpPr/>
          <p:nvPr/>
        </p:nvSpPr>
        <p:spPr>
          <a:xfrm>
            <a:off x="1491675" y="4716000"/>
            <a:ext cx="1800000" cy="3240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Je déteste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CB3C691E-A9ED-4A25-8E86-F64848FCB01F}"/>
              </a:ext>
            </a:extLst>
          </p:cNvPr>
          <p:cNvSpPr/>
          <p:nvPr/>
        </p:nvSpPr>
        <p:spPr>
          <a:xfrm>
            <a:off x="8193806" y="4334155"/>
            <a:ext cx="1474841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intéressant</a:t>
            </a:r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8BC69601-5DDB-4980-8215-5D85C5EE617B}"/>
              </a:ext>
            </a:extLst>
          </p:cNvPr>
          <p:cNvSpPr/>
          <p:nvPr/>
        </p:nvSpPr>
        <p:spPr>
          <a:xfrm>
            <a:off x="8193806" y="4730155"/>
            <a:ext cx="1474841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ennuyeux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0CCDCBFB-483F-4AAD-9710-735F3D9A4F24}"/>
              </a:ext>
            </a:extLst>
          </p:cNvPr>
          <p:cNvSpPr/>
          <p:nvPr/>
        </p:nvSpPr>
        <p:spPr>
          <a:xfrm>
            <a:off x="8190866" y="5126155"/>
            <a:ext cx="1474841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difficile</a:t>
            </a:r>
          </a:p>
        </p:txBody>
      </p:sp>
      <p:sp>
        <p:nvSpPr>
          <p:cNvPr id="50" name="Rectangle 49">
            <a:extLst>
              <a:ext uri="{FF2B5EF4-FFF2-40B4-BE49-F238E27FC236}">
                <a16:creationId xmlns:a16="http://schemas.microsoft.com/office/drawing/2014/main" id="{50AC18C5-95A6-438A-8FD4-A035B12F7D34}"/>
              </a:ext>
            </a:extLst>
          </p:cNvPr>
          <p:cNvSpPr/>
          <p:nvPr/>
        </p:nvSpPr>
        <p:spPr>
          <a:xfrm>
            <a:off x="4104000" y="4716000"/>
            <a:ext cx="1692000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le français</a:t>
            </a:r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600B1B58-4619-488E-9E6A-6F42B314A9BA}"/>
              </a:ext>
            </a:extLst>
          </p:cNvPr>
          <p:cNvSpPr/>
          <p:nvPr/>
        </p:nvSpPr>
        <p:spPr>
          <a:xfrm>
            <a:off x="4104000" y="5112000"/>
            <a:ext cx="1692000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l’anglais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887A7C54-422C-46DB-8F71-DF8DB931807A}"/>
              </a:ext>
            </a:extLst>
          </p:cNvPr>
          <p:cNvSpPr/>
          <p:nvPr/>
        </p:nvSpPr>
        <p:spPr>
          <a:xfrm>
            <a:off x="4104000" y="5508000"/>
            <a:ext cx="1692000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les maths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50AC18C5-95A6-438A-8FD4-A035B12F7D34}"/>
              </a:ext>
            </a:extLst>
          </p:cNvPr>
          <p:cNvSpPr/>
          <p:nvPr/>
        </p:nvSpPr>
        <p:spPr>
          <a:xfrm>
            <a:off x="4104000" y="5904000"/>
            <a:ext cx="1692000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le dessin</a:t>
            </a:r>
          </a:p>
        </p:txBody>
      </p:sp>
      <p:sp>
        <p:nvSpPr>
          <p:cNvPr id="63" name="Rectangle 62">
            <a:extLst>
              <a:ext uri="{FF2B5EF4-FFF2-40B4-BE49-F238E27FC236}">
                <a16:creationId xmlns:a16="http://schemas.microsoft.com/office/drawing/2014/main" id="{50AC18C5-95A6-438A-8FD4-A035B12F7D34}"/>
              </a:ext>
            </a:extLst>
          </p:cNvPr>
          <p:cNvSpPr/>
          <p:nvPr/>
        </p:nvSpPr>
        <p:spPr>
          <a:xfrm>
            <a:off x="4104000" y="6300000"/>
            <a:ext cx="1692000" cy="324000"/>
          </a:xfrm>
          <a:prstGeom prst="rect">
            <a:avLst/>
          </a:prstGeom>
          <a:solidFill>
            <a:schemeClr val="accent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la peinture</a:t>
            </a:r>
          </a:p>
        </p:txBody>
      </p:sp>
      <p:sp>
        <p:nvSpPr>
          <p:cNvPr id="2071" name="TextBox 25">
            <a:extLst>
              <a:ext uri="{FF2B5EF4-FFF2-40B4-BE49-F238E27FC236}">
                <a16:creationId xmlns:a16="http://schemas.microsoft.com/office/drawing/2014/main" id="{2B1488EF-0E4F-436F-AE56-8C80EA3EEC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0295" y="402355"/>
            <a:ext cx="9361164" cy="584775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/>
            <a:r>
              <a:rPr lang="fr-FR" altLang="en-US" sz="32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Unité 2 </a:t>
            </a:r>
            <a:r>
              <a:rPr lang="fr-FR" altLang="en-US" sz="3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– Luc et Sophie font les devoirs</a:t>
            </a:r>
          </a:p>
        </p:txBody>
      </p:sp>
      <p:pic>
        <p:nvPicPr>
          <p:cNvPr id="45" name="Picture 11">
            <a:extLst>
              <a:ext uri="{FF2B5EF4-FFF2-40B4-BE49-F238E27FC236}">
                <a16:creationId xmlns:a16="http://schemas.microsoft.com/office/drawing/2014/main" id="{72745377-1078-DA4F-A584-E2092C8639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55575" y="152683"/>
            <a:ext cx="2120900" cy="2096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" name="Rectangle 47">
            <a:extLst>
              <a:ext uri="{FF2B5EF4-FFF2-40B4-BE49-F238E27FC236}">
                <a16:creationId xmlns:a16="http://schemas.microsoft.com/office/drawing/2014/main" id="{B37788A2-CD5E-1D42-8665-577CFCFB24CB}"/>
              </a:ext>
            </a:extLst>
          </p:cNvPr>
          <p:cNvSpPr/>
          <p:nvPr/>
        </p:nvSpPr>
        <p:spPr>
          <a:xfrm>
            <a:off x="8190866" y="5522155"/>
            <a:ext cx="1474841" cy="324000"/>
          </a:xfrm>
          <a:prstGeom prst="rect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fr-FR" b="1">
                <a:latin typeface="Arial" panose="020B0604020202020204" pitchFamily="34" charset="0"/>
                <a:cs typeface="Arial" panose="020B0604020202020204" pitchFamily="34" charset="0"/>
              </a:rPr>
              <a:t>facile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133E3C6-8AB2-7F42-BF4D-88456705FBCC}"/>
              </a:ext>
            </a:extLst>
          </p:cNvPr>
          <p:cNvSpPr txBox="1"/>
          <p:nvPr/>
        </p:nvSpPr>
        <p:spPr>
          <a:xfrm>
            <a:off x="6220939" y="2808248"/>
            <a:ext cx="167870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parce que c’est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3C71D58-2F11-BF47-8073-2E8616D58FB7}"/>
              </a:ext>
            </a:extLst>
          </p:cNvPr>
          <p:cNvSpPr txBox="1"/>
          <p:nvPr/>
        </p:nvSpPr>
        <p:spPr>
          <a:xfrm>
            <a:off x="9762318" y="2902761"/>
            <a:ext cx="3548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.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9EE692B8-B101-4495-A04C-BAD4C80A1390}"/>
              </a:ext>
            </a:extLst>
          </p:cNvPr>
          <p:cNvSpPr/>
          <p:nvPr/>
        </p:nvSpPr>
        <p:spPr>
          <a:xfrm>
            <a:off x="10090810" y="2521171"/>
            <a:ext cx="900000" cy="82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47B9BC5-2EF5-49E1-A732-D4B465070E57}"/>
              </a:ext>
            </a:extLst>
          </p:cNvPr>
          <p:cNvSpPr/>
          <p:nvPr/>
        </p:nvSpPr>
        <p:spPr>
          <a:xfrm>
            <a:off x="1280240" y="3500309"/>
            <a:ext cx="2120900" cy="1625846"/>
          </a:xfrm>
          <a:prstGeom prst="rect">
            <a:avLst/>
          </a:prstGeom>
          <a:solidFill>
            <a:schemeClr val="bg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4D38B87-1FF6-4C99-AEF2-46F5EAA8888D}"/>
              </a:ext>
            </a:extLst>
          </p:cNvPr>
          <p:cNvSpPr/>
          <p:nvPr/>
        </p:nvSpPr>
        <p:spPr>
          <a:xfrm>
            <a:off x="3975154" y="3463424"/>
            <a:ext cx="1926889" cy="3325462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4579D9FA-E312-4B26-9C99-69B718963DED}"/>
              </a:ext>
            </a:extLst>
          </p:cNvPr>
          <p:cNvSpPr/>
          <p:nvPr/>
        </p:nvSpPr>
        <p:spPr>
          <a:xfrm>
            <a:off x="8028264" y="3501883"/>
            <a:ext cx="1755226" cy="2430806"/>
          </a:xfrm>
          <a:prstGeom prst="rect">
            <a:avLst/>
          </a:prstGeom>
          <a:solidFill>
            <a:schemeClr val="accent1">
              <a:alpha val="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GB" dirty="0"/>
              <a:t> </a:t>
            </a:r>
          </a:p>
        </p:txBody>
      </p:sp>
    </p:spTree>
  </p:cSld>
  <p:clrMapOvr>
    <a:masterClrMapping/>
  </p:clrMapOvr>
  <p:transition spd="slow" advClick="0">
    <p:circl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125E-6 -2.96296E-6 L 0.00026 -0.0956 " pathEditMode="relative" rAng="0" ptsTypes="AA">
                                      <p:cBhvr>
                                        <p:cTn id="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6" y="-3148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9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561 L -3.125E-6 -2.96296E-6 " pathEditMode="relative" rAng="0" ptsTypes="AA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52" y="4583"/>
                                    </p:animMotion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4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0"/>
                  </p:tgtEl>
                </p:cond>
              </p:nextCondLst>
            </p:seq>
            <p:seq concurrent="1" nextAc="seek">
              <p:cTn id="21" restart="whenNotActive" fill="hold" evtFilter="cancelBubble" nodeType="interactiveSeq">
                <p:stCondLst>
                  <p:cond evt="onClick" delay="0">
                    <p:tgtEl>
                      <p:spTgt spid="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" fill="hold">
                      <p:stCondLst>
                        <p:cond delay="0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3.33333E-6 L -0.00013 -0.15348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750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xit" presetSubtype="0" fill="hold" grpId="4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15348 L -3.75E-6 -3.33333E-6 " pathEditMode="relative" rAng="0" ptsTypes="AA">
                                      <p:cBhvr>
                                        <p:cTn id="3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7477"/>
                                    </p:animMotion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4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21"/>
                  </p:tgtEl>
                </p:cond>
              </p:nextCondLst>
            </p:seq>
            <p:seq concurrent="1" nextAc="seek">
              <p:cTn id="40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" fill="hold">
                      <p:stCondLst>
                        <p:cond delay="0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22222E-6 L -0.00013 -0.21111 " pathEditMode="relative" rAng="0" ptsTypes="AA">
                                      <p:cBhvr>
                                        <p:cTn id="44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10162"/>
                                    </p:animMotion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21112 L -3.75E-6 -2.22222E-6 " pathEditMode="relative" rAng="0" ptsTypes="AA">
                                      <p:cBhvr>
                                        <p:cTn id="52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10208"/>
                                    </p:animMotion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1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2" presetClass="exit" presetSubtype="4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6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59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" fill="hold">
                      <p:stCondLst>
                        <p:cond delay="0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-2.59259E-6 L -0.00013 -0.26898 " pathEditMode="relative" rAng="0" ptsTypes="AA">
                                      <p:cBhvr>
                                        <p:cTn id="63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39" y="-14074"/>
                                    </p:animMotion>
                                  </p:childTnLst>
                                </p:cTn>
                              </p:par>
                              <p:par>
                                <p:cTn id="64" presetID="1" presetClass="exit" presetSubtype="0" fill="hold" grpId="5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3 -0.26898 L -3.75E-6 -2.59259E-6 " pathEditMode="relative" rAng="0" ptsTypes="AA">
                                      <p:cBhvr>
                                        <p:cTn id="71" dur="10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14074"/>
                                    </p:animMotion>
                                  </p:childTnLst>
                                </p:cTn>
                              </p:par>
                              <p:par>
                                <p:cTn id="72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2" presetClass="exit" presetSubtype="4" fill="hold" grpId="27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75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1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78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9" fill="hold">
                      <p:stCondLst>
                        <p:cond delay="0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96296E-6 L -0.00091 -0.0956 " pathEditMode="relative" rAng="0" ptsTypes="AA">
                                      <p:cBhvr>
                                        <p:cTn id="82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4792"/>
                                    </p:animMotion>
                                  </p:childTnLst>
                                </p:cTn>
                              </p:par>
                              <p:par>
                                <p:cTn id="83" presetID="1" presetClass="exit" presetSubtype="0" fill="hold" grpId="4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0956 L 4.16667E-7 -2.96296E-6 " pathEditMode="relative" rAng="0" ptsTypes="AA">
                                      <p:cBhvr>
                                        <p:cTn id="90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4769"/>
                                    </p:animMotion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2" presetClass="exit" presetSubtype="4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94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0.00139 L -0.00091 -0.15347 " pathEditMode="relative" rAng="0" ptsTypes="AA">
                                      <p:cBhvr>
                                        <p:cTn id="101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7755"/>
                                    </p:animMotion>
                                  </p:childTnLst>
                                </p:cTn>
                              </p:par>
                              <p:par>
                                <p:cTn id="102" presetID="1" presetClass="exit" presetSubtype="0" fill="hold" grpId="6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4" presetID="1" presetClass="entr" presetSubtype="0" fill="hold" grpId="1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6" fill="hold">
                      <p:stCondLst>
                        <p:cond delay="indefinite"/>
                      </p:stCondLst>
                      <p:childTnLst>
                        <p:par>
                          <p:cTn id="107" fill="hold">
                            <p:stCondLst>
                              <p:cond delay="0"/>
                            </p:stCondLst>
                            <p:childTnLst>
                              <p:par>
                                <p:cTn id="10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15347 L 4.16667E-7 -3.33333E-6 " pathEditMode="relative" rAng="0" ptsTypes="AA">
                                      <p:cBhvr>
                                        <p:cTn id="109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7662"/>
                                    </p:animMotion>
                                  </p:childTnLst>
                                </p:cTn>
                              </p:par>
                              <p:par>
                                <p:cTn id="110" presetID="1" presetClass="entr" presetSubtype="0" fill="hold" grpId="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2" presetID="2" presetClass="exit" presetSubtype="4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13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116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7" fill="hold">
                      <p:stCondLst>
                        <p:cond delay="0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22222E-6 L -0.00091 -0.21111 " pathEditMode="relative" rAng="0" ptsTypes="AA">
                                      <p:cBhvr>
                                        <p:cTn id="12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0556"/>
                                    </p:animMotion>
                                  </p:childTnLst>
                                </p:cTn>
                              </p:par>
                              <p:par>
                                <p:cTn id="121" presetID="1" presetClass="exit" presetSubtype="0" fill="hold" grpId="1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5" fill="hold">
                      <p:stCondLst>
                        <p:cond delay="indefinite"/>
                      </p:stCondLst>
                      <p:childTnLst>
                        <p:par>
                          <p:cTn id="126" fill="hold">
                            <p:stCondLst>
                              <p:cond delay="0"/>
                            </p:stCondLst>
                            <p:childTnLst>
                              <p:par>
                                <p:cTn id="12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21111 L -0.00039 -2.22222E-6 " pathEditMode="relative" rAng="0" ptsTypes="AA">
                                      <p:cBhvr>
                                        <p:cTn id="128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10556"/>
                                    </p:animMotion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2" presetClass="exit" presetSubtype="4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32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3" dur="1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375E-6 -2.59259E-6 L 0.00026 -0.0956 " pathEditMode="relative" rAng="0" ptsTypes="AA">
                                      <p:cBhvr>
                                        <p:cTn id="13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9" y="-4699"/>
                                    </p:animMotion>
                                  </p:childTnLst>
                                </p:cTn>
                              </p:par>
                              <p:par>
                                <p:cTn id="140" presetID="1" presetClass="exit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4" fill="hold">
                      <p:stCondLst>
                        <p:cond delay="indefinite"/>
                      </p:stCondLst>
                      <p:childTnLst>
                        <p:par>
                          <p:cTn id="145" fill="hold">
                            <p:stCondLst>
                              <p:cond delay="0"/>
                            </p:stCondLst>
                            <p:childTnLst>
                              <p:par>
                                <p:cTn id="14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0956 L 4.375E-6 -2.96296E-6 " pathEditMode="relative" rAng="0" ptsTypes="AA">
                                      <p:cBhvr>
                                        <p:cTn id="147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" y="4699"/>
                                    </p:animMotion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xit" presetSubtype="0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152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3" fill="hold">
                      <p:stCondLst>
                        <p:cond delay="0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3.33333E-6 L 0.00027 -0.15347 " pathEditMode="relative" rAng="0" ptsTypes="AA">
                                      <p:cBhvr>
                                        <p:cTn id="15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7153"/>
                                    </p:animMotion>
                                  </p:childTnLst>
                                </p:cTn>
                              </p:par>
                              <p:par>
                                <p:cTn id="157" presetID="1" presetClass="exit" presetSubtype="0" fill="hold" grpId="11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1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15347 L -1.25E-6 -3.33333E-6 " pathEditMode="relative" rAng="0" ptsTypes="AA">
                                      <p:cBhvr>
                                        <p:cTn id="164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7153"/>
                                    </p:animMotion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xit" presetSubtype="0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169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0" fill="hold">
                      <p:stCondLst>
                        <p:cond delay="0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00162 L 0.00026 -0.21112 " pathEditMode="relative" rAng="0" ptsTypes="AA">
                                      <p:cBhvr>
                                        <p:cTn id="173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17" y="-10764"/>
                                    </p:animMotion>
                                  </p:childTnLst>
                                </p:cTn>
                              </p:par>
                              <p:par>
                                <p:cTn id="174" presetID="1" presetClass="exit" presetSubtype="0" fill="hold" grpId="1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6" presetID="1" presetClass="entr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8" fill="hold">
                      <p:stCondLst>
                        <p:cond delay="indefinite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1111 L -1.25E-6 -2.22222E-6 " pathEditMode="relative" rAng="0" ptsTypes="AA">
                                      <p:cBhvr>
                                        <p:cTn id="18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8912"/>
                                    </p:animMotion>
                                  </p:childTnLst>
                                </p:cTn>
                              </p:par>
                              <p:par>
                                <p:cTn id="182" presetID="1" presetClass="entr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4" presetID="1" presetClass="exit" presetSubtype="0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18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7" fill="hold">
                      <p:stCondLst>
                        <p:cond delay="0"/>
                      </p:stCondLst>
                      <p:childTnLst>
                        <p:par>
                          <p:cTn id="188" fill="hold">
                            <p:stCondLst>
                              <p:cond delay="0"/>
                            </p:stCondLst>
                            <p:childTnLst>
                              <p:par>
                                <p:cTn id="18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2.59259E-6 L 0.00026 -0.26898 " pathEditMode="relative" rAng="0" ptsTypes="AA">
                                      <p:cBhvr>
                                        <p:cTn id="190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4" y="-12940"/>
                                    </p:animMotion>
                                  </p:childTnLst>
                                </p:cTn>
                              </p:par>
                              <p:par>
                                <p:cTn id="191" presetID="1" presetClass="exit" presetSubtype="0" fill="hold" grpId="9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92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3" presetID="1" presetClass="entr" presetSubtype="0" fill="hold" grpId="1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5" fill="hold">
                      <p:stCondLst>
                        <p:cond delay="indefinite"/>
                      </p:stCondLst>
                      <p:childTnLst>
                        <p:par>
                          <p:cTn id="196" fill="hold">
                            <p:stCondLst>
                              <p:cond delay="0"/>
                            </p:stCondLst>
                            <p:childTnLst>
                              <p:par>
                                <p:cTn id="197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26898 L -1.25E-6 -2.59259E-6 " pathEditMode="relative" rAng="0" ptsTypes="AA">
                                      <p:cBhvr>
                                        <p:cTn id="19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12917"/>
                                    </p:animMotion>
                                  </p:childTnLst>
                                </p:cTn>
                              </p:par>
                              <p:par>
                                <p:cTn id="199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1" presetID="1" presetClass="exit" presetSubtype="0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203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4" fill="hold">
                      <p:stCondLst>
                        <p:cond delay="0"/>
                      </p:stCondLst>
                      <p:childTnLst>
                        <p:par>
                          <p:cTn id="205" fill="hold">
                            <p:stCondLst>
                              <p:cond delay="0"/>
                            </p:stCondLst>
                            <p:childTnLst>
                              <p:par>
                                <p:cTn id="206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25E-6 -1.48148E-6 L 0.00026 -0.32662 " pathEditMode="relative" rAng="0" ptsTypes="AA">
                                      <p:cBhvr>
                                        <p:cTn id="207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" y="-15810"/>
                                    </p:animMotion>
                                  </p:childTnLst>
                                </p:cTn>
                              </p:par>
                              <p:par>
                                <p:cTn id="208" presetID="1" presetClass="exit" presetSubtype="0" fill="hold" grpId="7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0" presetID="1" presetClass="entr" presetSubtype="0" fill="hold" grpId="1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>
                      <p:stCondLst>
                        <p:cond delay="indefinite"/>
                      </p:stCondLst>
                      <p:childTnLst>
                        <p:par>
                          <p:cTn id="213" fill="hold">
                            <p:stCondLst>
                              <p:cond delay="0"/>
                            </p:stCondLst>
                            <p:childTnLst>
                              <p:par>
                                <p:cTn id="214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26 -0.32662 L -1.25E-6 -1.48148E-6 " pathEditMode="relative" rAng="0" ptsTypes="AA">
                                      <p:cBhvr>
                                        <p:cTn id="215" dur="1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8" y="16481"/>
                                    </p:animMotion>
                                  </p:childTnLst>
                                </p:cTn>
                              </p:par>
                              <p:par>
                                <p:cTn id="216" presetID="1" presetClass="entr" presetSubtype="0" fill="hold" grpId="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8" presetID="1" presetClass="exit" presetSubtype="0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220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1" fill="hold">
                      <p:stCondLst>
                        <p:cond delay="0"/>
                      </p:stCondLst>
                      <p:childTnLst>
                        <p:par>
                          <p:cTn id="222" fill="hold">
                            <p:stCondLst>
                              <p:cond delay="0"/>
                            </p:stCondLst>
                            <p:childTnLst>
                              <p:par>
                                <p:cTn id="223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2.59259E-6 L -0.00091 -0.26898 " pathEditMode="relative" rAng="0" ptsTypes="AA">
                                      <p:cBhvr>
                                        <p:cTn id="22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3449"/>
                                    </p:animMotion>
                                  </p:childTnLst>
                                </p:cTn>
                              </p:par>
                              <p:par>
                                <p:cTn id="225" presetID="1" presetClass="exit" presetSubtype="0" fill="hold" grpId="12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26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7" presetID="1" presetClass="entr" presetSubtype="0" fill="hold" grpId="2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26898 L -0.00039 -2.59259E-6 " pathEditMode="relative" rAng="0" ptsTypes="AA">
                                      <p:cBhvr>
                                        <p:cTn id="232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13449"/>
                                    </p:animMotion>
                                  </p:childTnLst>
                                </p:cTn>
                              </p:par>
                              <p:par>
                                <p:cTn id="233" presetID="1" presetClass="entr" presetSubtype="0" fill="hold" grpId="1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5" presetID="1" presetClass="exit" presetSubtype="0" fill="hold" grpId="2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237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8" fill="hold">
                      <p:stCondLst>
                        <p:cond delay="0"/>
                      </p:stCondLst>
                      <p:childTnLst>
                        <p:par>
                          <p:cTn id="239" fill="hold">
                            <p:stCondLst>
                              <p:cond delay="0"/>
                            </p:stCondLst>
                            <p:childTnLst>
                              <p:par>
                                <p:cTn id="24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48148E-6 L -0.00091 -0.32662 " pathEditMode="relative" rAng="0" ptsTypes="AA">
                                      <p:cBhvr>
                                        <p:cTn id="241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16343"/>
                                    </p:animMotion>
                                  </p:childTnLst>
                                </p:cTn>
                              </p:par>
                              <p:par>
                                <p:cTn id="242" presetID="1" presetClass="exit" presetSubtype="0" fill="hold" grpId="13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3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4" presetID="1" presetClass="entr" presetSubtype="0" fill="hold" grpId="2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6" fill="hold">
                      <p:stCondLst>
                        <p:cond delay="indefinite"/>
                      </p:stCondLst>
                      <p:childTnLst>
                        <p:par>
                          <p:cTn id="247" fill="hold">
                            <p:stCondLst>
                              <p:cond delay="0"/>
                            </p:stCondLst>
                            <p:childTnLst>
                              <p:par>
                                <p:cTn id="248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32662 L 4.16667E-7 -1.48148E-6 " pathEditMode="relative" rAng="0" ptsTypes="AA">
                                      <p:cBhvr>
                                        <p:cTn id="249" dur="1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16319"/>
                                    </p:animMotion>
                                  </p:childTnLst>
                                </p:cTn>
                              </p:par>
                              <p:par>
                                <p:cTn id="250" presetID="1" presetClass="entr" presetSubtype="0" fill="hold" grpId="1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2" presetID="1" presetClass="exit" presetSubtype="0" fill="hold" grpId="2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78 0.00139 L -0.00091 -0.38449 " pathEditMode="relative" rAng="0" ptsTypes="AA">
                                      <p:cBhvr>
                                        <p:cTn id="258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91" y="-19306"/>
                                    </p:animMotion>
                                  </p:childTnLst>
                                </p:cTn>
                              </p:par>
                              <p:par>
                                <p:cTn id="259" presetID="1" presetClass="exit" presetSubtype="0" fill="hold" grpId="8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0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1" presetID="1" presetClass="entr" presetSubtype="0" fill="hold" grpId="28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3" fill="hold">
                      <p:stCondLst>
                        <p:cond delay="indefinite"/>
                      </p:stCondLst>
                      <p:childTnLst>
                        <p:par>
                          <p:cTn id="264" fill="hold">
                            <p:stCondLst>
                              <p:cond delay="0"/>
                            </p:stCondLst>
                            <p:childTnLst>
                              <p:par>
                                <p:cTn id="265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38449 L 4.16667E-7 -1.85185E-6 " pathEditMode="relative" rAng="0" ptsTypes="AA">
                                      <p:cBhvr>
                                        <p:cTn id="266" dur="1000" fill="hold"/>
                                        <p:tgtEl>
                                          <p:spTgt spid="5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9" y="19213"/>
                                    </p:animMotion>
                                  </p:childTnLst>
                                </p:cTn>
                              </p:par>
                              <p:par>
                                <p:cTn id="267" presetID="1" presetClass="entr" presetSubtype="0" fill="hold" grpId="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9" presetID="1" presetClass="exit" presetSubtype="0" fill="hold" grpId="2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271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2" fill="hold">
                      <p:stCondLst>
                        <p:cond delay="0"/>
                      </p:stCondLst>
                      <p:childTnLst>
                        <p:par>
                          <p:cTn id="273" fill="hold">
                            <p:stCondLst>
                              <p:cond delay="0"/>
                            </p:stCondLst>
                            <p:childTnLst>
                              <p:par>
                                <p:cTn id="27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7.40741E-7 L -0.00091 -0.44213 " pathEditMode="relative" rAng="0" ptsTypes="AA">
                                      <p:cBhvr>
                                        <p:cTn id="275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22106"/>
                                    </p:animMotion>
                                  </p:childTnLst>
                                </p:cTn>
                              </p:par>
                              <p:par>
                                <p:cTn id="276" presetID="1" presetClass="exit" presetSubtype="0" fill="hold" grpId="14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77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8" presetID="1" presetClass="entr" presetSubtype="0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0" fill="hold">
                      <p:stCondLst>
                        <p:cond delay="indefinite"/>
                      </p:stCondLst>
                      <p:childTnLst>
                        <p:par>
                          <p:cTn id="281" fill="hold">
                            <p:stCondLst>
                              <p:cond delay="0"/>
                            </p:stCondLst>
                            <p:childTnLst>
                              <p:par>
                                <p:cTn id="282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44213 L -0.00039 -7.40741E-7 " pathEditMode="relative" rAng="0" ptsTypes="AA">
                                      <p:cBhvr>
                                        <p:cTn id="283" dur="10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22106"/>
                                    </p:animMotion>
                                  </p:childTnLst>
                                </p:cTn>
                              </p:par>
                              <p:par>
                                <p:cTn id="284" presetID="1" presetClass="entr" presetSubtype="0" fill="hold" grpId="1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6" presetID="1" presetClass="exit" presetSubtype="0" fill="hold" grpId="29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288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9" fill="hold">
                      <p:stCondLst>
                        <p:cond delay="0"/>
                      </p:stCondLst>
                      <p:childTnLst>
                        <p:par>
                          <p:cTn id="290" fill="hold">
                            <p:stCondLst>
                              <p:cond delay="0"/>
                            </p:stCondLst>
                            <p:childTnLst>
                              <p:par>
                                <p:cTn id="29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7 -1.11111E-6 L -0.00091 -0.5 " pathEditMode="relative" rAng="0" ptsTypes="AA">
                                      <p:cBhvr>
                                        <p:cTn id="292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52" y="-25000"/>
                                    </p:animMotion>
                                  </p:childTnLst>
                                </p:cTn>
                              </p:par>
                              <p:par>
                                <p:cTn id="293" presetID="1" presetClass="exit" presetSubtype="0" fill="hold" grpId="15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94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5" presetID="1" presetClass="entr" presetSubtype="0" fill="hold" grpId="2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7" fill="hold">
                      <p:stCondLst>
                        <p:cond delay="indefinite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91 -0.5 L -0.00039 -1.11111E-6 " pathEditMode="relative" rAng="0" ptsTypes="AA">
                                      <p:cBhvr>
                                        <p:cTn id="300" dur="10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6" y="25000"/>
                                    </p:animMotion>
                                  </p:childTnLst>
                                </p:cTn>
                              </p:par>
                              <p:par>
                                <p:cTn id="301" presetID="1" presetClass="entr" presetSubtype="0" fill="hold" grpId="1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3" presetID="1" presetClass="exit" presetSubtype="0" fill="hold" grpId="27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05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6" fill="hold">
                      <p:stCondLst>
                        <p:cond delay="0"/>
                      </p:stCondLst>
                      <p:childTnLst>
                        <p:par>
                          <p:cTn id="307" fill="hold">
                            <p:stCondLst>
                              <p:cond delay="0"/>
                            </p:stCondLst>
                            <p:childTnLst>
                              <p:par>
                                <p:cTn id="308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4.81481E-6 L 0.00039 -0.38449 " pathEditMode="relative" rAng="0" ptsTypes="AA">
                                      <p:cBhvr>
                                        <p:cTn id="309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17" y="-18750"/>
                                    </p:animMotion>
                                  </p:childTnLst>
                                </p:cTn>
                              </p:par>
                              <p:par>
                                <p:cTn id="310" presetID="1" presetClass="exit" presetSubtype="0" fill="hold" grpId="8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11" dur="1" fill="hold">
                                          <p:stCondLst>
                                            <p:cond delay="249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2" presetID="1" presetClass="entr" presetSubtype="0" fill="hold" grpId="2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4" fill="hold">
                      <p:stCondLst>
                        <p:cond delay="indefinite"/>
                      </p:stCondLst>
                      <p:childTnLst>
                        <p:par>
                          <p:cTn id="315" fill="hold">
                            <p:stCondLst>
                              <p:cond delay="0"/>
                            </p:stCondLst>
                            <p:childTnLst>
                              <p:par>
                                <p:cTn id="316" presetID="42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39 -0.3845 L -3.75E-6 2.59259E-6 " pathEditMode="relative" rAng="0" ptsTypes="AA">
                                      <p:cBhvr>
                                        <p:cTn id="317" dur="10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2" y="19398"/>
                                    </p:animMotion>
                                  </p:childTnLst>
                                </p:cTn>
                              </p:par>
                              <p:par>
                                <p:cTn id="318" presetID="1" presetClass="entr" presetSubtype="0" fill="hold" grpId="6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0" presetID="1" presetClass="exit" presetSubtype="0" fill="hold" grpId="25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</p:childTnLst>
        </p:cTn>
      </p:par>
    </p:tnLst>
    <p:bldLst>
      <p:bldP spid="66" grpId="4" animBg="1"/>
      <p:bldP spid="66" grpId="5" animBg="1"/>
      <p:bldP spid="66" grpId="6" animBg="1"/>
      <p:bldP spid="66" grpId="7" animBg="1"/>
      <p:bldP spid="66" grpId="8" animBg="1"/>
      <p:bldP spid="66" grpId="9" animBg="1"/>
      <p:bldP spid="66" grpId="10" animBg="1"/>
      <p:bldP spid="66" grpId="12" animBg="1"/>
      <p:bldP spid="66" grpId="13" animBg="1"/>
      <p:bldP spid="66" grpId="14" animBg="1"/>
      <p:bldP spid="66" grpId="15" animBg="1"/>
      <p:bldP spid="66" grpId="16" animBg="1"/>
      <p:bldP spid="66" grpId="17" animBg="1"/>
      <p:bldP spid="66" grpId="18" animBg="1"/>
      <p:bldP spid="66" grpId="19" animBg="1"/>
      <p:bldP spid="66" grpId="21" animBg="1"/>
      <p:bldP spid="51" grpId="4" animBg="1"/>
      <p:bldP spid="51" grpId="5" animBg="1"/>
      <p:bldP spid="51" grpId="7" animBg="1"/>
      <p:bldP spid="51" grpId="8" animBg="1"/>
      <p:bldP spid="51" grpId="9" animBg="1"/>
      <p:bldP spid="51" grpId="10" animBg="1"/>
      <p:bldP spid="51" grpId="11" animBg="1"/>
      <p:bldP spid="51" grpId="12" animBg="1"/>
      <p:bldP spid="31" grpId="0" animBg="1"/>
      <p:bldP spid="31" grpId="1" animBg="1"/>
      <p:bldP spid="32" grpId="0" animBg="1"/>
      <p:bldP spid="32" grpId="1" animBg="1"/>
      <p:bldP spid="39" grpId="0" animBg="1"/>
      <p:bldP spid="39" grpId="1" animBg="1"/>
      <p:bldP spid="36" grpId="0" animBg="1"/>
      <p:bldP spid="36" grpId="1" animBg="1"/>
      <p:bldP spid="42" grpId="0" animBg="1"/>
      <p:bldP spid="42" grpId="1" animBg="1"/>
      <p:bldP spid="20" grpId="0" animBg="1"/>
      <p:bldP spid="20" grpId="1" animBg="1"/>
      <p:bldP spid="21" grpId="0" animBg="1"/>
      <p:bldP spid="21" grpId="1" animBg="1"/>
      <p:bldP spid="44" grpId="0" animBg="1"/>
      <p:bldP spid="44" grpId="1" animBg="1"/>
      <p:bldP spid="67" grpId="0" animBg="1"/>
      <p:bldP spid="67" grpId="1" animBg="1"/>
      <p:bldP spid="35" grpId="0" animBg="1"/>
      <p:bldP spid="35" grpId="1" animBg="1"/>
      <p:bldP spid="38" grpId="0" animBg="1"/>
      <p:bldP spid="38" grpId="1" animBg="1"/>
      <p:bldP spid="64" grpId="0" animBg="1"/>
      <p:bldP spid="64" grpId="1" animBg="1"/>
      <p:bldP spid="50" grpId="0" animBg="1"/>
      <p:bldP spid="50" grpId="1" animBg="1"/>
      <p:bldP spid="55" grpId="0" animBg="1"/>
      <p:bldP spid="55" grpId="1" animBg="1"/>
      <p:bldP spid="57" grpId="0" animBg="1"/>
      <p:bldP spid="57" grpId="1" animBg="1"/>
      <p:bldP spid="59" grpId="0" animBg="1"/>
      <p:bldP spid="59" grpId="1" animBg="1"/>
      <p:bldP spid="63" grpId="0" animBg="1"/>
      <p:bldP spid="63" grpId="1" animBg="1"/>
      <p:bldP spid="48" grpId="0" animBg="1"/>
      <p:bldP spid="48" grpId="1" animBg="1"/>
      <p:bldP spid="46" grpId="0" animBg="1"/>
      <p:bldP spid="46" grpId="1" animBg="1"/>
      <p:bldP spid="46" grpId="2" animBg="1"/>
      <p:bldP spid="46" grpId="3" animBg="1"/>
      <p:bldP spid="46" grpId="4" animBg="1"/>
      <p:bldP spid="46" grpId="5" animBg="1"/>
      <p:bldP spid="46" grpId="6" animBg="1"/>
      <p:bldP spid="46" grpId="7" animBg="1"/>
      <p:bldP spid="46" grpId="8" animBg="1"/>
      <p:bldP spid="46" grpId="9" animBg="1"/>
      <p:bldP spid="46" grpId="10" animBg="1"/>
      <p:bldP spid="46" grpId="11" animBg="1"/>
      <p:bldP spid="8" grpId="14" animBg="1"/>
      <p:bldP spid="8" grpId="15" animBg="1"/>
      <p:bldP spid="8" grpId="16" animBg="1"/>
      <p:bldP spid="8" grpId="17" animBg="1"/>
      <p:bldP spid="8" grpId="21" animBg="1"/>
      <p:bldP spid="8" grpId="22" animBg="1"/>
      <p:bldP spid="8" grpId="23" animBg="1"/>
      <p:bldP spid="8" grpId="27" animBg="1"/>
      <p:bldP spid="34" grpId="14" animBg="1"/>
      <p:bldP spid="34" grpId="15" animBg="1"/>
      <p:bldP spid="34" grpId="16" animBg="1"/>
      <p:bldP spid="34" grpId="17" animBg="1"/>
      <p:bldP spid="34" grpId="18" animBg="1"/>
      <p:bldP spid="34" grpId="19" animBg="1"/>
      <p:bldP spid="34" grpId="20" animBg="1"/>
      <p:bldP spid="34" grpId="21" animBg="1"/>
      <p:bldP spid="34" grpId="22" animBg="1"/>
      <p:bldP spid="34" grpId="23" animBg="1"/>
      <p:bldP spid="34" grpId="24" animBg="1"/>
      <p:bldP spid="34" grpId="25" animBg="1"/>
      <p:bldP spid="34" grpId="26" animBg="1"/>
      <p:bldP spid="34" grpId="27" animBg="1"/>
      <p:bldP spid="34" grpId="28" animBg="1"/>
      <p:bldP spid="34" grpId="29" animBg="1"/>
      <p:bldP spid="41" grpId="12" animBg="1"/>
      <p:bldP spid="41" grpId="13" animBg="1"/>
      <p:bldP spid="41" grpId="14" animBg="1"/>
      <p:bldP spid="41" grpId="16" animBg="1"/>
      <p:bldP spid="41" grpId="17" animBg="1"/>
      <p:bldP spid="41" grpId="18" animBg="1"/>
      <p:bldP spid="41" grpId="19" animBg="1"/>
      <p:bldP spid="41" grpId="21" animBg="1"/>
      <p:bldP spid="41" grpId="22" animBg="1"/>
      <p:bldP spid="41" grpId="23" animBg="1"/>
      <p:bldP spid="41" grpId="24" animBg="1"/>
      <p:bldP spid="41" grpId="25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3069</TotalTime>
  <Words>69</Words>
  <Application>Microsoft Macintosh PowerPoint</Application>
  <PresentationFormat>Widescreen</PresentationFormat>
  <Paragraphs>27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Henry Dorrance</dc:creator>
  <cp:keywords/>
  <dc:description/>
  <cp:lastModifiedBy>Alison Marshall</cp:lastModifiedBy>
  <cp:revision>285</cp:revision>
  <cp:lastPrinted>2018-07-25T10:23:45Z</cp:lastPrinted>
  <dcterms:created xsi:type="dcterms:W3CDTF">2018-04-21T20:11:52Z</dcterms:created>
  <dcterms:modified xsi:type="dcterms:W3CDTF">2025-05-01T16:05:00Z</dcterms:modified>
  <cp:category/>
</cp:coreProperties>
</file>