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48" r:id="rId1"/>
  </p:sldMasterIdLst>
  <p:sldIdLst>
    <p:sldId id="294" r:id="rId2"/>
    <p:sldId id="295" r:id="rId3"/>
    <p:sldId id="296" r:id="rId4"/>
    <p:sldId id="297" r:id="rId5"/>
    <p:sldId id="292" r:id="rId6"/>
    <p:sldId id="256" r:id="rId7"/>
    <p:sldId id="258" r:id="rId8"/>
    <p:sldId id="259" r:id="rId9"/>
    <p:sldId id="273" r:id="rId10"/>
    <p:sldId id="304" r:id="rId11"/>
    <p:sldId id="260" r:id="rId12"/>
    <p:sldId id="265" r:id="rId13"/>
    <p:sldId id="277" r:id="rId14"/>
    <p:sldId id="281" r:id="rId15"/>
    <p:sldId id="267" r:id="rId16"/>
    <p:sldId id="303" r:id="rId17"/>
    <p:sldId id="268" r:id="rId18"/>
    <p:sldId id="269" r:id="rId19"/>
    <p:sldId id="298" r:id="rId20"/>
    <p:sldId id="272" r:id="rId21"/>
    <p:sldId id="274" r:id="rId22"/>
    <p:sldId id="275" r:id="rId23"/>
    <p:sldId id="302" r:id="rId24"/>
    <p:sldId id="276" r:id="rId25"/>
    <p:sldId id="279" r:id="rId26"/>
    <p:sldId id="261" r:id="rId27"/>
    <p:sldId id="257" r:id="rId28"/>
    <p:sldId id="299" r:id="rId29"/>
    <p:sldId id="301" r:id="rId30"/>
    <p:sldId id="300" r:id="rId31"/>
    <p:sldId id="284" r:id="rId32"/>
    <p:sldId id="285" r:id="rId33"/>
    <p:sldId id="286" r:id="rId34"/>
    <p:sldId id="288" r:id="rId35"/>
    <p:sldId id="287" r:id="rId36"/>
    <p:sldId id="289" r:id="rId37"/>
    <p:sldId id="290" r:id="rId38"/>
    <p:sldId id="291" r:id="rId39"/>
    <p:sldId id="293" r:id="rId40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ヒラギノ角ゴ Pro W3" panose="020B0300000000000000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95"/>
    <p:restoredTop sz="94672"/>
  </p:normalViewPr>
  <p:slideViewPr>
    <p:cSldViewPr snapToGrid="0" snapToObjects="1">
      <p:cViewPr varScale="1">
        <p:scale>
          <a:sx n="120" d="100"/>
          <a:sy n="120" d="100"/>
        </p:scale>
        <p:origin x="77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33682F-72CA-2F4D-A79C-D73A928FC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61B9D-EC6B-8C46-ACD8-2EA8DE24975A}" type="datetime1">
              <a:rPr lang="en-US" altLang="en-US"/>
              <a:pPr>
                <a:defRPr/>
              </a:pPr>
              <a:t>6/22/21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711E3F-D24F-3F4F-A426-5C3A1968E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84B38-20F2-7344-9681-79118A9A0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2BDB0-0F83-B24D-8C60-4CC43A3AF5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8686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DFBBC-1E00-8B4F-A6EF-89615DD25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A1E9C-9D1F-6440-B2B1-BD6460DD3E90}" type="datetime1">
              <a:rPr lang="en-US" altLang="en-US"/>
              <a:pPr>
                <a:defRPr/>
              </a:pPr>
              <a:t>6/22/21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F42481-C45A-2F4C-A63B-63CDA2E77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38BFF8-05B0-5746-BF93-ADD7CDD73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01625-3E37-C842-9C86-2637521FDE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19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01C9D-F93A-2D43-84E3-798548E2A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313E2-839F-6E41-B36A-D2FE6E13FC97}" type="datetime1">
              <a:rPr lang="en-US" altLang="en-US"/>
              <a:pPr>
                <a:defRPr/>
              </a:pPr>
              <a:t>6/22/21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3419E-4AE8-8349-A2DA-0A52A447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C9773E-9076-E24D-BD63-DF285C071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E53EC1-B2E0-264F-888D-250E679E83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7189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4911CA-20CE-E74A-8AFB-219761B52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13144-F496-5642-BBCA-DCAE552FF40A}" type="datetime1">
              <a:rPr lang="en-US" altLang="en-US"/>
              <a:pPr>
                <a:defRPr/>
              </a:pPr>
              <a:t>6/22/21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37C27-DFB8-0343-B807-9DB571C6C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5B436D-252F-CF44-B28B-A65569968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33952-F67D-3E40-B9B7-601A8C704B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668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6DA66-4DC1-BF43-AF8E-55592B23C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2E845-F720-5E45-B5C0-7665C8B4FCEE}" type="datetime1">
              <a:rPr lang="en-US" altLang="en-US"/>
              <a:pPr>
                <a:defRPr/>
              </a:pPr>
              <a:t>6/22/21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6C1433-AB35-A843-BF06-B4B63AB65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6A05E-0E2E-9D48-9C29-38C1F3FBF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1196F-6728-294A-944B-90B80D6F86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4524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B6CD955-8AA5-C449-B13C-5B97F1D7A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ED9A6-FAE4-3D4F-BFD2-29F015C36926}" type="datetime1">
              <a:rPr lang="en-US" altLang="en-US"/>
              <a:pPr>
                <a:defRPr/>
              </a:pPr>
              <a:t>6/22/21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FB838D8-CE9A-B042-95C7-058D2478F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EA1245-2ECC-BC4A-8AFF-0E002F18E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02B0A-D063-6145-A9BA-189B6A70EE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7013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322D379-415E-AD4B-AE4F-B1F1CB4A9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EB43F-5BD8-B14B-8AC9-C8B6E5740BCE}" type="datetime1">
              <a:rPr lang="en-US" altLang="en-US"/>
              <a:pPr>
                <a:defRPr/>
              </a:pPr>
              <a:t>6/22/21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30526F5-6C6E-0245-9DAF-3810DB044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DD139B3-A920-3D48-B461-0442F8507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2DD10F-FB97-4C48-AD60-1933D7E2A7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30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9DE6BB1-E583-524D-8028-DB4CBC10A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AEC3C-5B66-D545-AA6F-BA298BA491D2}" type="datetime1">
              <a:rPr lang="en-US" altLang="en-US"/>
              <a:pPr>
                <a:defRPr/>
              </a:pPr>
              <a:t>6/22/21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E7DE808-2473-8043-B462-299F98BD8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058EFA6-9DF2-B54C-8D42-A3F5F70DD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F016B2-99FB-ED4F-BED0-A51648D3D4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8515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69C8CF3-6722-DE46-807A-A56D7105B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F14D0-6F63-A84D-A02B-7BF4EC4C34FC}" type="datetime1">
              <a:rPr lang="en-US" altLang="en-US"/>
              <a:pPr>
                <a:defRPr/>
              </a:pPr>
              <a:t>6/22/21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6BB3D68-F699-9C43-980B-DF0576E5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7B3DBA9-5D37-0245-9E2D-6B26B2A50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C14AD-54BD-754B-8E8E-1229B2E8C1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C6E873-AC70-2647-8EB5-9218BF8DD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0D229-EB14-944A-BC9A-823A62C91350}" type="datetime1">
              <a:rPr lang="en-US" altLang="en-US"/>
              <a:pPr>
                <a:defRPr/>
              </a:pPr>
              <a:t>6/22/21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A3AA02-346D-8242-B8D7-AB95CEDEE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B09B37-27B2-F44E-8B2A-5B66A9D74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128F1-6F2D-EE4D-8132-42BB5DECDD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6066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999867F-D06F-024A-A14B-902559DDB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605FB-2322-864E-ABF4-F6B67867EA9A}" type="datetime1">
              <a:rPr lang="en-US" altLang="en-US"/>
              <a:pPr>
                <a:defRPr/>
              </a:pPr>
              <a:t>6/22/21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9011D89-16A7-FE42-85E0-217AA849B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6CE5D-1C59-FF47-AAB4-1123E832F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40C64D-9A41-A046-9117-B6840F4D06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71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5003553-2B7F-1F40-9F33-96D998B8DB9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6222B41-657F-0149-AB91-324E611A2A9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C88CC4-5434-D64E-9B05-CAEACC6D46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6A27170-8605-A340-A1BE-868352DA3439}" type="datetime1">
              <a:rPr lang="en-US" altLang="en-US"/>
              <a:pPr>
                <a:defRPr/>
              </a:pPr>
              <a:t>6/22/21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486C7-98F1-EE49-B5CB-16F838AC74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5B1F04-EB15-C644-B133-10AAC50C19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C499E4C-3CAE-1D4E-A362-EDCB1887F259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6" descr="Logowebsite.tif">
            <a:extLst>
              <a:ext uri="{FF2B5EF4-FFF2-40B4-BE49-F238E27FC236}">
                <a16:creationId xmlns:a16="http://schemas.microsoft.com/office/drawing/2014/main" id="{84525090-8051-A94E-9AE4-995026EE21C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213" y="6122988"/>
            <a:ext cx="1525587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pitchFamily="-1" charset="-128"/>
          <a:cs typeface="ヒラギノ角ゴ Pro W3" pitchFamily="-1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" charset="-128"/>
          <a:cs typeface="ヒラギノ角ゴ Pro W3" pitchFamily="-1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" charset="-128"/>
          <a:cs typeface="ヒラギノ角ゴ Pro W3" pitchFamily="-1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" charset="-128"/>
          <a:cs typeface="ヒラギノ角ゴ Pro W3" pitchFamily="-1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" charset="-128"/>
          <a:cs typeface="ヒラギノ角ゴ Pro W3" pitchFamily="-1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" charset="-128"/>
          <a:cs typeface="ヒラギノ角ゴ Pro W3" pitchFamily="-1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" charset="-128"/>
          <a:cs typeface="ヒラギノ角ゴ Pro W3" pitchFamily="-1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" charset="-128"/>
          <a:cs typeface="ヒラギノ角ゴ Pro W3" pitchFamily="-1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pitchFamily="-1" charset="-128"/>
          <a:cs typeface="ヒラギノ角ゴ Pro W3" pitchFamily="-1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ヒラギノ角ゴ Pro W3" pitchFamily="-1" charset="-128"/>
          <a:cs typeface="ヒラギノ角ゴ Pro W3" pitchFamily="-1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ヒラギノ角ゴ Pro W3" pitchFamily="-1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08" charset="-128"/>
          <a:cs typeface="ＭＳ Ｐゴシック" pitchFamily="-108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s://brilliantpublications.co.uk/learn-spanish-through-the-tokyo-olympics-2020-activities-games-and-resources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id="{D44D1F11-A2A9-BD43-9285-59067D800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solidFill>
                  <a:srgbClr val="0000FF"/>
                </a:solidFill>
                <a:ea typeface="ヒラギノ角ゴ Pro W3" panose="020B0300000000000000" pitchFamily="34" charset="-128"/>
              </a:rPr>
              <a:t>Spain at the Olympics</a:t>
            </a:r>
          </a:p>
        </p:txBody>
      </p:sp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id="{191D2906-7790-C64D-BF89-B21C944C3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5059363" cy="4525963"/>
          </a:xfrm>
        </p:spPr>
        <p:txBody>
          <a:bodyPr/>
          <a:lstStyle/>
          <a:p>
            <a:pPr eaLnBrk="1" hangingPunct="1"/>
            <a:r>
              <a:rPr lang="en-US" altLang="en-US" baseline="30000" dirty="0">
                <a:ea typeface="ヒラギノ角ゴ Pro W3" panose="020B0300000000000000" pitchFamily="34" charset="-128"/>
              </a:rPr>
              <a:t>Spain first participated in the 1900 Olympics. </a:t>
            </a:r>
          </a:p>
          <a:p>
            <a:pPr eaLnBrk="1" hangingPunct="1"/>
            <a:endParaRPr lang="en-US" altLang="en-US" baseline="30000" dirty="0">
              <a:ea typeface="ヒラギノ角ゴ Pro W3" panose="020B0300000000000000" pitchFamily="34" charset="-128"/>
            </a:endParaRPr>
          </a:p>
          <a:p>
            <a:pPr eaLnBrk="1" hangingPunct="1"/>
            <a:r>
              <a:rPr lang="en-US" altLang="en-US" baseline="30000" dirty="0">
                <a:ea typeface="ヒラギノ角ゴ Pro W3" panose="020B0300000000000000" pitchFamily="34" charset="-128"/>
              </a:rPr>
              <a:t>Since 1920 Spain has participated in most Summer Olympics and since 1936 in most Winter Olympics.</a:t>
            </a:r>
          </a:p>
          <a:p>
            <a:pPr eaLnBrk="1" hangingPunct="1"/>
            <a:endParaRPr lang="en-US" altLang="en-US" baseline="30000" dirty="0">
              <a:ea typeface="ヒラギノ角ゴ Pro W3" panose="020B0300000000000000" pitchFamily="34" charset="-128"/>
            </a:endParaRPr>
          </a:p>
          <a:p>
            <a:pPr eaLnBrk="1" hangingPunct="1"/>
            <a:r>
              <a:rPr lang="en-US" altLang="en-US" baseline="30000" dirty="0">
                <a:ea typeface="ヒラギノ角ゴ Pro W3" panose="020B0300000000000000" pitchFamily="34" charset="-128"/>
              </a:rPr>
              <a:t>Spain boycotted the Summer Olympics in 1936 and 1956 due to political reasons.</a:t>
            </a:r>
          </a:p>
          <a:p>
            <a:pPr eaLnBrk="1" hangingPunct="1"/>
            <a:endParaRPr lang="en-US" altLang="en-US" baseline="30000" dirty="0">
              <a:ea typeface="ヒラギノ角ゴ Pro W3" panose="020B0300000000000000" pitchFamily="34" charset="-128"/>
            </a:endParaRPr>
          </a:p>
          <a:p>
            <a:pPr eaLnBrk="1" hangingPunct="1"/>
            <a:r>
              <a:rPr lang="en-US" altLang="en-US" baseline="30000" dirty="0">
                <a:ea typeface="ヒラギノ角ゴ Pro W3" panose="020B0300000000000000" pitchFamily="34" charset="-128"/>
              </a:rPr>
              <a:t>The 2020 Tokyo Olympics were postponed until 2021 because of COVID.</a:t>
            </a:r>
          </a:p>
        </p:txBody>
      </p:sp>
      <p:pic>
        <p:nvPicPr>
          <p:cNvPr id="13315" name="Picture 3" descr="Athletics copy.jpg">
            <a:extLst>
              <a:ext uri="{FF2B5EF4-FFF2-40B4-BE49-F238E27FC236}">
                <a16:creationId xmlns:a16="http://schemas.microsoft.com/office/drawing/2014/main" id="{543CD4C0-C313-BE40-B1B9-0328F6154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3" r="16425"/>
          <a:stretch>
            <a:fillRect/>
          </a:stretch>
        </p:blipFill>
        <p:spPr bwMode="auto">
          <a:xfrm>
            <a:off x="5919788" y="1600200"/>
            <a:ext cx="27146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>
            <a:extLst>
              <a:ext uri="{FF2B5EF4-FFF2-40B4-BE49-F238E27FC236}">
                <a16:creationId xmlns:a16="http://schemas.microsoft.com/office/drawing/2014/main" id="{956E6115-01F1-2A45-A88D-D819D2A79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22530" name="Text Placeholder 3">
            <a:extLst>
              <a:ext uri="{FF2B5EF4-FFF2-40B4-BE49-F238E27FC236}">
                <a16:creationId xmlns:a16="http://schemas.microsoft.com/office/drawing/2014/main" id="{325E8ED2-7E84-C94C-BBF6-F1AC3AF24AA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béisbol (el sóftbol)</a:t>
            </a:r>
          </a:p>
        </p:txBody>
      </p:sp>
      <p:pic>
        <p:nvPicPr>
          <p:cNvPr id="22531" name="Picture 3" descr="A drawing of a person&#10;&#10;Description automatically generated">
            <a:extLst>
              <a:ext uri="{FF2B5EF4-FFF2-40B4-BE49-F238E27FC236}">
                <a16:creationId xmlns:a16="http://schemas.microsoft.com/office/drawing/2014/main" id="{2D99BA0E-0D8C-4949-88A0-4E37C813F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463" y="869950"/>
            <a:ext cx="4932362" cy="427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>
            <a:extLst>
              <a:ext uri="{FF2B5EF4-FFF2-40B4-BE49-F238E27FC236}">
                <a16:creationId xmlns:a16="http://schemas.microsoft.com/office/drawing/2014/main" id="{729156A9-8AEA-4140-96A5-3CCB0D9D6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23554" name="Text Placeholder 3">
            <a:extLst>
              <a:ext uri="{FF2B5EF4-FFF2-40B4-BE49-F238E27FC236}">
                <a16:creationId xmlns:a16="http://schemas.microsoft.com/office/drawing/2014/main" id="{DCF281CC-EC54-9C48-8B53-0275B677439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boxeo</a:t>
            </a:r>
          </a:p>
        </p:txBody>
      </p:sp>
      <p:pic>
        <p:nvPicPr>
          <p:cNvPr id="23555" name="Picture Placeholder 6" descr="boxing.jpg">
            <a:extLst>
              <a:ext uri="{FF2B5EF4-FFF2-40B4-BE49-F238E27FC236}">
                <a16:creationId xmlns:a16="http://schemas.microsoft.com/office/drawing/2014/main" id="{FE31E176-0944-6A41-A38F-56E26A102540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68" r="-20068"/>
          <a:stretch>
            <a:fillRect/>
          </a:stretch>
        </p:blipFill>
        <p:spPr/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>
            <a:extLst>
              <a:ext uri="{FF2B5EF4-FFF2-40B4-BE49-F238E27FC236}">
                <a16:creationId xmlns:a16="http://schemas.microsoft.com/office/drawing/2014/main" id="{7FB15445-4B2A-F346-89BF-8A929E4AC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24578" name="Text Placeholder 3">
            <a:extLst>
              <a:ext uri="{FF2B5EF4-FFF2-40B4-BE49-F238E27FC236}">
                <a16:creationId xmlns:a16="http://schemas.microsoft.com/office/drawing/2014/main" id="{41008849-3477-0744-960B-5870AEE6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ciclismo</a:t>
            </a:r>
          </a:p>
        </p:txBody>
      </p:sp>
      <p:pic>
        <p:nvPicPr>
          <p:cNvPr id="24579" name="Picture Placeholder 6" descr="Cycling.jpg">
            <a:extLst>
              <a:ext uri="{FF2B5EF4-FFF2-40B4-BE49-F238E27FC236}">
                <a16:creationId xmlns:a16="http://schemas.microsoft.com/office/drawing/2014/main" id="{AA02D5A3-2906-2142-B2B6-A8A51FC02A96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13" r="-21013"/>
          <a:stretch>
            <a:fillRect/>
          </a:stretch>
        </p:blipFill>
        <p:spPr/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>
            <a:extLst>
              <a:ext uri="{FF2B5EF4-FFF2-40B4-BE49-F238E27FC236}">
                <a16:creationId xmlns:a16="http://schemas.microsoft.com/office/drawing/2014/main" id="{CF46E729-B621-B34F-88EF-B8423E7A3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25602" name="Text Placeholder 3">
            <a:extLst>
              <a:ext uri="{FF2B5EF4-FFF2-40B4-BE49-F238E27FC236}">
                <a16:creationId xmlns:a16="http://schemas.microsoft.com/office/drawing/2014/main" id="{3BF4B7B4-D500-0F49-A234-53411C9EA8C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los deportes acuáticos</a:t>
            </a:r>
          </a:p>
          <a:p>
            <a:pPr algn="ctr" eaLnBrk="1" hangingPunct="1"/>
            <a:endParaRPr lang="en-US" altLang="en-US" sz="3600">
              <a:solidFill>
                <a:srgbClr val="0000FF"/>
              </a:solidFill>
              <a:ea typeface="ヒラギノ角ゴ Pro W3" panose="020B0300000000000000" pitchFamily="34" charset="-128"/>
            </a:endParaRPr>
          </a:p>
        </p:txBody>
      </p:sp>
      <p:pic>
        <p:nvPicPr>
          <p:cNvPr id="25603" name="Picture Placeholder 6" descr="swimming-1.jpg">
            <a:extLst>
              <a:ext uri="{FF2B5EF4-FFF2-40B4-BE49-F238E27FC236}">
                <a16:creationId xmlns:a16="http://schemas.microsoft.com/office/drawing/2014/main" id="{83B621AF-2BAC-254B-A5EA-561CD0269DC7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79" b="-7079"/>
          <a:stretch>
            <a:fillRect/>
          </a:stretch>
        </p:blipFill>
        <p:spPr/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>
            <a:extLst>
              <a:ext uri="{FF2B5EF4-FFF2-40B4-BE49-F238E27FC236}">
                <a16:creationId xmlns:a16="http://schemas.microsoft.com/office/drawing/2014/main" id="{4303CAD9-C680-2440-9D74-17C879B84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26626" name="Text Placeholder 3">
            <a:extLst>
              <a:ext uri="{FF2B5EF4-FFF2-40B4-BE49-F238E27FC236}">
                <a16:creationId xmlns:a16="http://schemas.microsoft.com/office/drawing/2014/main" id="{528F4A30-D074-8C4F-B7F6-E918955437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7338" y="5367338"/>
            <a:ext cx="8448675" cy="804862"/>
          </a:xfrm>
        </p:spPr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FF0000"/>
                </a:solidFill>
                <a:ea typeface="ヒラギノ角ゴ Pro W3" panose="020B0300000000000000" pitchFamily="34" charset="-128"/>
              </a:rPr>
              <a:t>la equitación</a:t>
            </a:r>
          </a:p>
          <a:p>
            <a:pPr algn="ctr" eaLnBrk="1" hangingPunct="1"/>
            <a:endParaRPr lang="en-US" altLang="en-US" sz="3600">
              <a:solidFill>
                <a:srgbClr val="0000FF"/>
              </a:solidFill>
              <a:ea typeface="ヒラギノ角ゴ Pro W3" panose="020B0300000000000000" pitchFamily="34" charset="-128"/>
            </a:endParaRPr>
          </a:p>
        </p:txBody>
      </p:sp>
      <p:pic>
        <p:nvPicPr>
          <p:cNvPr id="26627" name="Picture Placeholder 6" descr="horse riding.jpg">
            <a:extLst>
              <a:ext uri="{FF2B5EF4-FFF2-40B4-BE49-F238E27FC236}">
                <a16:creationId xmlns:a16="http://schemas.microsoft.com/office/drawing/2014/main" id="{854C8D2F-F059-594C-9026-42B9AB7799C6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4" r="-4044"/>
          <a:stretch>
            <a:fillRect/>
          </a:stretch>
        </p:blipFill>
        <p:spPr/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>
            <a:extLst>
              <a:ext uri="{FF2B5EF4-FFF2-40B4-BE49-F238E27FC236}">
                <a16:creationId xmlns:a16="http://schemas.microsoft.com/office/drawing/2014/main" id="{8248558D-6E5D-6840-AF83-892388E00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27650" name="Text Placeholder 3">
            <a:extLst>
              <a:ext uri="{FF2B5EF4-FFF2-40B4-BE49-F238E27FC236}">
                <a16:creationId xmlns:a16="http://schemas.microsoft.com/office/drawing/2014/main" id="{A9991259-4158-CD47-B3E5-9B008CB23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FF0000"/>
                </a:solidFill>
                <a:ea typeface="ヒラギノ角ゴ Pro W3" panose="020B0300000000000000" pitchFamily="34" charset="-128"/>
              </a:rPr>
              <a:t>la escalada deportiva</a:t>
            </a:r>
          </a:p>
        </p:txBody>
      </p:sp>
      <p:pic>
        <p:nvPicPr>
          <p:cNvPr id="27651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BBD7A871-F560-A244-84E8-8A8EEC519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063" y="685800"/>
            <a:ext cx="2805112" cy="453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>
            <a:extLst>
              <a:ext uri="{FF2B5EF4-FFF2-40B4-BE49-F238E27FC236}">
                <a16:creationId xmlns:a16="http://schemas.microsoft.com/office/drawing/2014/main" id="{ABBCC9D3-B78E-1445-8019-2811CD609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28674" name="Text Placeholder 3">
            <a:extLst>
              <a:ext uri="{FF2B5EF4-FFF2-40B4-BE49-F238E27FC236}">
                <a16:creationId xmlns:a16="http://schemas.microsoft.com/office/drawing/2014/main" id="{586FBB89-3BBC-BE48-AFA0-BA8794DFF77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FF0000"/>
                </a:solidFill>
                <a:ea typeface="ヒラギノ角ゴ Pro W3" panose="020B0300000000000000" pitchFamily="34" charset="-128"/>
              </a:rPr>
              <a:t>la esgrima</a:t>
            </a:r>
          </a:p>
        </p:txBody>
      </p:sp>
      <p:pic>
        <p:nvPicPr>
          <p:cNvPr id="28675" name="Picture Placeholder 6" descr="Fencing.jpg">
            <a:extLst>
              <a:ext uri="{FF2B5EF4-FFF2-40B4-BE49-F238E27FC236}">
                <a16:creationId xmlns:a16="http://schemas.microsoft.com/office/drawing/2014/main" id="{1D2B90E4-C1AC-774E-9027-3027F5D7F23B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878" b="-16878"/>
          <a:stretch>
            <a:fillRect/>
          </a:stretch>
        </p:blipFill>
        <p:spPr/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39BEE52D-6802-B149-B626-3533CA5B2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29698" name="Text Placeholder 3">
            <a:extLst>
              <a:ext uri="{FF2B5EF4-FFF2-40B4-BE49-F238E27FC236}">
                <a16:creationId xmlns:a16="http://schemas.microsoft.com/office/drawing/2014/main" id="{7E1D3962-7480-2842-86BA-4939790F383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fútbol</a:t>
            </a:r>
          </a:p>
        </p:txBody>
      </p:sp>
      <p:pic>
        <p:nvPicPr>
          <p:cNvPr id="29699" name="Picture Placeholder 5" descr="football.jpg">
            <a:extLst>
              <a:ext uri="{FF2B5EF4-FFF2-40B4-BE49-F238E27FC236}">
                <a16:creationId xmlns:a16="http://schemas.microsoft.com/office/drawing/2014/main" id="{6E936051-343E-ED4C-A13E-5A11AB2D369C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80" r="-43680"/>
          <a:stretch>
            <a:fillRect/>
          </a:stretch>
        </p:blipFill>
        <p:spPr/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A7D3F5D2-7942-9748-89B2-796DC0592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30722" name="Text Placeholder 3">
            <a:extLst>
              <a:ext uri="{FF2B5EF4-FFF2-40B4-BE49-F238E27FC236}">
                <a16:creationId xmlns:a16="http://schemas.microsoft.com/office/drawing/2014/main" id="{BD4A3D87-55B3-9A4C-A385-FFDB7EB6BDB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FF0000"/>
                </a:solidFill>
                <a:ea typeface="ヒラギノ角ゴ Pro W3" panose="020B0300000000000000" pitchFamily="34" charset="-128"/>
              </a:rPr>
              <a:t>la gimnasia</a:t>
            </a:r>
          </a:p>
        </p:txBody>
      </p:sp>
      <p:pic>
        <p:nvPicPr>
          <p:cNvPr id="30723" name="Picture Placeholder 6" descr="gymnastics.jpg">
            <a:extLst>
              <a:ext uri="{FF2B5EF4-FFF2-40B4-BE49-F238E27FC236}">
                <a16:creationId xmlns:a16="http://schemas.microsoft.com/office/drawing/2014/main" id="{288502E0-42B5-9043-924D-0DFCE1338FF5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76" r="-13676"/>
          <a:stretch>
            <a:fillRect/>
          </a:stretch>
        </p:blipFill>
        <p:spPr/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>
            <a:extLst>
              <a:ext uri="{FF2B5EF4-FFF2-40B4-BE49-F238E27FC236}">
                <a16:creationId xmlns:a16="http://schemas.microsoft.com/office/drawing/2014/main" id="{131AF105-3FCF-DF43-8940-175FD16BF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31746" name="Text Placeholder 3">
            <a:extLst>
              <a:ext uri="{FF2B5EF4-FFF2-40B4-BE49-F238E27FC236}">
                <a16:creationId xmlns:a16="http://schemas.microsoft.com/office/drawing/2014/main" id="{31AE2A85-F4A6-3848-A39A-C2B3F9B0923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golf</a:t>
            </a:r>
          </a:p>
        </p:txBody>
      </p:sp>
      <p:pic>
        <p:nvPicPr>
          <p:cNvPr id="31747" name="Picture Placeholder 4" descr="Golf.jpg">
            <a:extLst>
              <a:ext uri="{FF2B5EF4-FFF2-40B4-BE49-F238E27FC236}">
                <a16:creationId xmlns:a16="http://schemas.microsoft.com/office/drawing/2014/main" id="{782AEF63-6617-7549-AFA2-57D3FF9D994B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98" r="-43698"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:a16="http://schemas.microsoft.com/office/drawing/2014/main" id="{CD8BEE49-D4B3-D548-A96B-A9271ED55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solidFill>
                  <a:srgbClr val="0000FF"/>
                </a:solidFill>
                <a:ea typeface="ヒラギノ角ゴ Pro W3" panose="020B0300000000000000" pitchFamily="34" charset="-128"/>
              </a:rPr>
              <a:t>Olympics held in Spain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85D4E8E5-D476-4043-8766-8D3C87A42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938588" cy="4525963"/>
          </a:xfrm>
        </p:spPr>
        <p:txBody>
          <a:bodyPr/>
          <a:lstStyle/>
          <a:p>
            <a:pPr>
              <a:defRPr/>
            </a:pPr>
            <a:r>
              <a:rPr lang="en-US" altLang="en-US" baseline="30000" dirty="0">
                <a:ea typeface="ヒラギノ角ゴ Pro W3" panose="020B0300000000000000" pitchFamily="34" charset="-128"/>
              </a:rPr>
              <a:t>The 1992 Summer Olympics were held in Spain in the city of Barcelona. </a:t>
            </a:r>
          </a:p>
          <a:p>
            <a:pPr>
              <a:defRPr/>
            </a:pPr>
            <a:endParaRPr lang="en-US" altLang="en-US" baseline="30000" dirty="0">
              <a:ea typeface="ヒラギノ角ゴ Pro W3" panose="020B0300000000000000" pitchFamily="34" charset="-128"/>
            </a:endParaRPr>
          </a:p>
          <a:p>
            <a:pPr>
              <a:defRPr/>
            </a:pPr>
            <a:r>
              <a:rPr lang="en-US" altLang="en-US" baseline="30000" dirty="0">
                <a:ea typeface="ヒラギノ角ゴ Pro W3" panose="020B0300000000000000" pitchFamily="34" charset="-128"/>
              </a:rPr>
              <a:t>This is the first and only time the Olympics have been held in Spain.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en-US" dirty="0">
              <a:ea typeface="ヒラギノ角ゴ Pro W3" panose="020B0300000000000000" pitchFamily="34" charset="-128"/>
            </a:endParaRPr>
          </a:p>
        </p:txBody>
      </p:sp>
      <p:pic>
        <p:nvPicPr>
          <p:cNvPr id="2" name="Picture 4" descr="Spain-map-from-festivals-colour.jpg">
            <a:extLst>
              <a:ext uri="{FF2B5EF4-FFF2-40B4-BE49-F238E27FC236}">
                <a16:creationId xmlns:a16="http://schemas.microsoft.com/office/drawing/2014/main" id="{033FCA9F-C5F0-D14B-9E98-C18802614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263" y="1589088"/>
            <a:ext cx="4300537" cy="37099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5">
            <a:extLst>
              <a:ext uri="{FF2B5EF4-FFF2-40B4-BE49-F238E27FC236}">
                <a16:creationId xmlns:a16="http://schemas.microsoft.com/office/drawing/2014/main" id="{59D51859-4D5B-6A42-BE00-4DF32C3DB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813" y="2840038"/>
            <a:ext cx="88900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7">
            <a:extLst>
              <a:ext uri="{FF2B5EF4-FFF2-40B4-BE49-F238E27FC236}">
                <a16:creationId xmlns:a16="http://schemas.microsoft.com/office/drawing/2014/main" id="{84591F4D-C1F5-D745-BC58-359CA69EEA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5500" y="2565400"/>
            <a:ext cx="1169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Barcelona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>
            <a:extLst>
              <a:ext uri="{FF2B5EF4-FFF2-40B4-BE49-F238E27FC236}">
                <a16:creationId xmlns:a16="http://schemas.microsoft.com/office/drawing/2014/main" id="{BC32BC47-CF6A-7547-AC3B-282DA4BAB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32770" name="Text Placeholder 3">
            <a:extLst>
              <a:ext uri="{FF2B5EF4-FFF2-40B4-BE49-F238E27FC236}">
                <a16:creationId xmlns:a16="http://schemas.microsoft.com/office/drawing/2014/main" id="{94456A61-4763-B942-947C-528EE66EC34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FF0000"/>
                </a:solidFill>
                <a:ea typeface="ヒラギノ角ゴ Pro W3" panose="020B0300000000000000" pitchFamily="34" charset="-128"/>
              </a:rPr>
              <a:t>la halterofilia</a:t>
            </a:r>
          </a:p>
        </p:txBody>
      </p:sp>
      <p:pic>
        <p:nvPicPr>
          <p:cNvPr id="32771" name="Picture Placeholder 6" descr="Weightlifting.jpg">
            <a:extLst>
              <a:ext uri="{FF2B5EF4-FFF2-40B4-BE49-F238E27FC236}">
                <a16:creationId xmlns:a16="http://schemas.microsoft.com/office/drawing/2014/main" id="{305B9525-BCF4-1344-A404-4CD58E7DD737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323" r="-21323"/>
          <a:stretch>
            <a:fillRect/>
          </a:stretch>
        </p:blipFill>
        <p:spPr/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>
            <a:extLst>
              <a:ext uri="{FF2B5EF4-FFF2-40B4-BE49-F238E27FC236}">
                <a16:creationId xmlns:a16="http://schemas.microsoft.com/office/drawing/2014/main" id="{40C1EC06-01F9-904C-8489-558530C1F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33794" name="Text Placeholder 3">
            <a:extLst>
              <a:ext uri="{FF2B5EF4-FFF2-40B4-BE49-F238E27FC236}">
                <a16:creationId xmlns:a16="http://schemas.microsoft.com/office/drawing/2014/main" id="{1CA7D360-6A4B-084B-852A-6A1F2823DBB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hockey</a:t>
            </a:r>
          </a:p>
        </p:txBody>
      </p:sp>
      <p:pic>
        <p:nvPicPr>
          <p:cNvPr id="33795" name="Picture Placeholder 5" descr="hockey.jpg">
            <a:extLst>
              <a:ext uri="{FF2B5EF4-FFF2-40B4-BE49-F238E27FC236}">
                <a16:creationId xmlns:a16="http://schemas.microsoft.com/office/drawing/2014/main" id="{3835556A-1BD5-024F-B54C-65AA7C7AE783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53" r="-7553"/>
          <a:stretch>
            <a:fillRect/>
          </a:stretch>
        </p:blipFill>
        <p:spPr/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>
            <a:extLst>
              <a:ext uri="{FF2B5EF4-FFF2-40B4-BE49-F238E27FC236}">
                <a16:creationId xmlns:a16="http://schemas.microsoft.com/office/drawing/2014/main" id="{5765DE54-A323-ED45-B7F8-231B7CB0A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34818" name="Text Placeholder 3">
            <a:extLst>
              <a:ext uri="{FF2B5EF4-FFF2-40B4-BE49-F238E27FC236}">
                <a16:creationId xmlns:a16="http://schemas.microsoft.com/office/drawing/2014/main" id="{A33D565A-C000-F443-ADE0-8020252E859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judo</a:t>
            </a:r>
          </a:p>
        </p:txBody>
      </p:sp>
      <p:pic>
        <p:nvPicPr>
          <p:cNvPr id="34819" name="Picture Placeholder 6" descr="judo.jpg">
            <a:extLst>
              <a:ext uri="{FF2B5EF4-FFF2-40B4-BE49-F238E27FC236}">
                <a16:creationId xmlns:a16="http://schemas.microsoft.com/office/drawing/2014/main" id="{79ABCA5D-BF19-964A-8E3F-8B5D6FE6C9BD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670" r="-20670"/>
          <a:stretch>
            <a:fillRect/>
          </a:stretch>
        </p:blipFill>
        <p:spPr/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>
            <a:extLst>
              <a:ext uri="{FF2B5EF4-FFF2-40B4-BE49-F238E27FC236}">
                <a16:creationId xmlns:a16="http://schemas.microsoft.com/office/drawing/2014/main" id="{C67822F1-1570-8D42-81A1-9830CD377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35842" name="Text Placeholder 3">
            <a:extLst>
              <a:ext uri="{FF2B5EF4-FFF2-40B4-BE49-F238E27FC236}">
                <a16:creationId xmlns:a16="http://schemas.microsoft.com/office/drawing/2014/main" id="{2CE05105-637C-AB46-AC73-ABAD26748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kárate</a:t>
            </a:r>
          </a:p>
        </p:txBody>
      </p:sp>
      <p:pic>
        <p:nvPicPr>
          <p:cNvPr id="35843" name="Picture 3" descr="A drawing of a person&#10;&#10;Description automatically generated">
            <a:extLst>
              <a:ext uri="{FF2B5EF4-FFF2-40B4-BE49-F238E27FC236}">
                <a16:creationId xmlns:a16="http://schemas.microsoft.com/office/drawing/2014/main" id="{2C47DFCE-2BD6-2E4C-A18E-600A975B4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608013"/>
            <a:ext cx="3876675" cy="468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>
            <a:extLst>
              <a:ext uri="{FF2B5EF4-FFF2-40B4-BE49-F238E27FC236}">
                <a16:creationId xmlns:a16="http://schemas.microsoft.com/office/drawing/2014/main" id="{DCCA65EC-1D38-2E44-921C-FBCB34AB5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36866" name="Text Placeholder 3">
            <a:extLst>
              <a:ext uri="{FF2B5EF4-FFF2-40B4-BE49-F238E27FC236}">
                <a16:creationId xmlns:a16="http://schemas.microsoft.com/office/drawing/2014/main" id="{B0ABB841-4611-5E45-A188-8E484508A1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FF0000"/>
                </a:solidFill>
                <a:ea typeface="ヒラギノ角ゴ Pro W3" panose="020B0300000000000000" pitchFamily="34" charset="-128"/>
              </a:rPr>
              <a:t>la lucha</a:t>
            </a:r>
          </a:p>
        </p:txBody>
      </p:sp>
      <p:pic>
        <p:nvPicPr>
          <p:cNvPr id="36867" name="Picture Placeholder 6" descr="wrestling.jpg">
            <a:extLst>
              <a:ext uri="{FF2B5EF4-FFF2-40B4-BE49-F238E27FC236}">
                <a16:creationId xmlns:a16="http://schemas.microsoft.com/office/drawing/2014/main" id="{4EAF0159-30E0-9847-9358-6637B695CD4B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032" b="-14032"/>
          <a:stretch>
            <a:fillRect/>
          </a:stretch>
        </p:blipFill>
        <p:spPr/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>
            <a:extLst>
              <a:ext uri="{FF2B5EF4-FFF2-40B4-BE49-F238E27FC236}">
                <a16:creationId xmlns:a16="http://schemas.microsoft.com/office/drawing/2014/main" id="{7A5A3103-F490-F24C-B100-A7726C7BE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37890" name="Text Placeholder 3">
            <a:extLst>
              <a:ext uri="{FF2B5EF4-FFF2-40B4-BE49-F238E27FC236}">
                <a16:creationId xmlns:a16="http://schemas.microsoft.com/office/drawing/2014/main" id="{075D9F59-E568-604D-BDBA-F90F145E403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pentatlón moderno</a:t>
            </a:r>
          </a:p>
        </p:txBody>
      </p:sp>
      <p:pic>
        <p:nvPicPr>
          <p:cNvPr id="37891" name="Picture Placeholder 6" descr="pentathlon.jpg">
            <a:extLst>
              <a:ext uri="{FF2B5EF4-FFF2-40B4-BE49-F238E27FC236}">
                <a16:creationId xmlns:a16="http://schemas.microsoft.com/office/drawing/2014/main" id="{53DC1B1C-F793-5347-91B9-2E87FDDD6B12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389" b="-61389"/>
          <a:stretch>
            <a:fillRect/>
          </a:stretch>
        </p:blipFill>
        <p:spPr>
          <a:xfrm>
            <a:off x="1025525" y="200025"/>
            <a:ext cx="7154863" cy="536575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>
            <a:extLst>
              <a:ext uri="{FF2B5EF4-FFF2-40B4-BE49-F238E27FC236}">
                <a16:creationId xmlns:a16="http://schemas.microsoft.com/office/drawing/2014/main" id="{F0BEFC3E-FAAA-0A49-863F-4BDE6A5DE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38914" name="Text Placeholder 3">
            <a:extLst>
              <a:ext uri="{FF2B5EF4-FFF2-40B4-BE49-F238E27FC236}">
                <a16:creationId xmlns:a16="http://schemas.microsoft.com/office/drawing/2014/main" id="{20DFEB89-7A33-4A47-83A9-4CA341F5F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9313" y="5367338"/>
            <a:ext cx="7350125" cy="804862"/>
          </a:xfrm>
        </p:spPr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piragüismo</a:t>
            </a:r>
          </a:p>
        </p:txBody>
      </p:sp>
      <p:pic>
        <p:nvPicPr>
          <p:cNvPr id="38915" name="Picture Placeholder 6" descr="canoeing.jpg">
            <a:extLst>
              <a:ext uri="{FF2B5EF4-FFF2-40B4-BE49-F238E27FC236}">
                <a16:creationId xmlns:a16="http://schemas.microsoft.com/office/drawing/2014/main" id="{E0DB1405-E648-DD42-A665-039C91032CCF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49" b="-3349"/>
          <a:stretch>
            <a:fillRect/>
          </a:stretch>
        </p:blipFill>
        <p:spPr/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765091A1-9F38-4242-9020-6F1D7C9C6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39938" name="Text Placeholder 3">
            <a:extLst>
              <a:ext uri="{FF2B5EF4-FFF2-40B4-BE49-F238E27FC236}">
                <a16:creationId xmlns:a16="http://schemas.microsoft.com/office/drawing/2014/main" id="{4009B2E5-862A-7D44-98F0-B85281ECBAC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remo</a:t>
            </a:r>
          </a:p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pic>
        <p:nvPicPr>
          <p:cNvPr id="39939" name="Picture Placeholder 6" descr="rowing.jpg">
            <a:extLst>
              <a:ext uri="{FF2B5EF4-FFF2-40B4-BE49-F238E27FC236}">
                <a16:creationId xmlns:a16="http://schemas.microsoft.com/office/drawing/2014/main" id="{319D976D-8E67-3045-85E9-7FB4E2C87CF2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626" b="-38626"/>
          <a:stretch>
            <a:fillRect/>
          </a:stretch>
        </p:blipFill>
        <p:spPr/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650FD03D-B4C1-0649-BB93-114D99DF9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40962" name="Text Placeholder 3">
            <a:extLst>
              <a:ext uri="{FF2B5EF4-FFF2-40B4-BE49-F238E27FC236}">
                <a16:creationId xmlns:a16="http://schemas.microsoft.com/office/drawing/2014/main" id="{23DEA454-82DA-7E4B-8D65-239F9A6D66E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rugby a siete</a:t>
            </a:r>
          </a:p>
        </p:txBody>
      </p:sp>
      <p:pic>
        <p:nvPicPr>
          <p:cNvPr id="40963" name="Picture Placeholder 4" descr="Rugby seven.jpg">
            <a:extLst>
              <a:ext uri="{FF2B5EF4-FFF2-40B4-BE49-F238E27FC236}">
                <a16:creationId xmlns:a16="http://schemas.microsoft.com/office/drawing/2014/main" id="{D7DDACBE-5585-344B-86C3-3727E768BC59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491" r="-36491"/>
          <a:stretch>
            <a:fillRect/>
          </a:stretch>
        </p:blipFill>
        <p:spPr/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>
            <a:extLst>
              <a:ext uri="{FF2B5EF4-FFF2-40B4-BE49-F238E27FC236}">
                <a16:creationId xmlns:a16="http://schemas.microsoft.com/office/drawing/2014/main" id="{A7A88900-262E-654E-82EB-122E486FD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41986" name="Text Placeholder 3">
            <a:extLst>
              <a:ext uri="{FF2B5EF4-FFF2-40B4-BE49-F238E27FC236}">
                <a16:creationId xmlns:a16="http://schemas.microsoft.com/office/drawing/2014/main" id="{211E2592-9900-0646-9DCD-AA445EF6F09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skateboarding</a:t>
            </a:r>
          </a:p>
        </p:txBody>
      </p:sp>
      <p:pic>
        <p:nvPicPr>
          <p:cNvPr id="4198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673E1B1A-F894-DE4F-9934-16E6CB172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0" y="414338"/>
            <a:ext cx="39497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>
            <a:extLst>
              <a:ext uri="{FF2B5EF4-FFF2-40B4-BE49-F238E27FC236}">
                <a16:creationId xmlns:a16="http://schemas.microsoft.com/office/drawing/2014/main" id="{664287E5-0701-8245-B4D5-BABB16B16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solidFill>
                  <a:srgbClr val="0000FF"/>
                </a:solidFill>
                <a:ea typeface="ヒラギノ角ゴ Pro W3" panose="020B0300000000000000" pitchFamily="34" charset="-128"/>
              </a:rPr>
              <a:t>Spanish Olympic medals</a:t>
            </a:r>
          </a:p>
        </p:txBody>
      </p:sp>
      <p:sp>
        <p:nvSpPr>
          <p:cNvPr id="15362" name="Content Placeholder 2">
            <a:extLst>
              <a:ext uri="{FF2B5EF4-FFF2-40B4-BE49-F238E27FC236}">
                <a16:creationId xmlns:a16="http://schemas.microsoft.com/office/drawing/2014/main" id="{84FCE600-D32E-6449-AC69-DC5485F0E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800600" cy="4525963"/>
          </a:xfrm>
        </p:spPr>
        <p:txBody>
          <a:bodyPr/>
          <a:lstStyle/>
          <a:p>
            <a:r>
              <a:rPr lang="en-US" altLang="en-US" baseline="30000">
                <a:ea typeface="ヒラギノ角ゴ Pro W3" panose="020B0300000000000000" pitchFamily="34" charset="-128"/>
              </a:rPr>
              <a:t>Spain has won a total of 154 Olympic medals. Only 4 of these were won at the Winter Olympics. All the rest were won at the Summer Olympics. </a:t>
            </a:r>
          </a:p>
          <a:p>
            <a:endParaRPr lang="en-US" altLang="en-US" baseline="30000">
              <a:ea typeface="ヒラギノ角ゴ Pro W3" panose="020B0300000000000000" pitchFamily="34" charset="-128"/>
            </a:endParaRPr>
          </a:p>
          <a:p>
            <a:r>
              <a:rPr lang="en-US" altLang="en-US" baseline="30000">
                <a:ea typeface="ヒラギノ角ゴ Pro W3" panose="020B0300000000000000" pitchFamily="34" charset="-128"/>
              </a:rPr>
              <a:t>Of the 150 Summer Olympic medals, 45 were gold, 64 were silver and the rest were bronze. </a:t>
            </a:r>
          </a:p>
          <a:p>
            <a:endParaRPr lang="en-US" altLang="en-US" baseline="30000">
              <a:ea typeface="ヒラギノ角ゴ Pro W3" panose="020B0300000000000000" pitchFamily="34" charset="-128"/>
            </a:endParaRPr>
          </a:p>
          <a:p>
            <a:r>
              <a:rPr lang="en-US" altLang="en-US" baseline="30000">
                <a:ea typeface="ヒラギノ角ゴ Pro W3" panose="020B0300000000000000" pitchFamily="34" charset="-128"/>
              </a:rPr>
              <a:t>The most successful sports have been sailing. canoeing and cycling.</a:t>
            </a:r>
          </a:p>
        </p:txBody>
      </p:sp>
      <p:pic>
        <p:nvPicPr>
          <p:cNvPr id="15363" name="Picture 3" descr="gymnastics cover illustration copy.jpg">
            <a:extLst>
              <a:ext uri="{FF2B5EF4-FFF2-40B4-BE49-F238E27FC236}">
                <a16:creationId xmlns:a16="http://schemas.microsoft.com/office/drawing/2014/main" id="{2F6E9162-856F-BB46-94C9-FE0275E23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6" r="14232"/>
          <a:stretch>
            <a:fillRect/>
          </a:stretch>
        </p:blipFill>
        <p:spPr bwMode="auto">
          <a:xfrm>
            <a:off x="5387975" y="1600200"/>
            <a:ext cx="3298825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>
            <a:extLst>
              <a:ext uri="{FF2B5EF4-FFF2-40B4-BE49-F238E27FC236}">
                <a16:creationId xmlns:a16="http://schemas.microsoft.com/office/drawing/2014/main" id="{6640E615-41B0-D041-A404-F64E58278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43010" name="Text Placeholder 3">
            <a:extLst>
              <a:ext uri="{FF2B5EF4-FFF2-40B4-BE49-F238E27FC236}">
                <a16:creationId xmlns:a16="http://schemas.microsoft.com/office/drawing/2014/main" id="{F3F44C2A-3747-554C-A63D-391A552495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7338" y="5367338"/>
            <a:ext cx="8448675" cy="804862"/>
          </a:xfrm>
        </p:spPr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surf</a:t>
            </a:r>
          </a:p>
        </p:txBody>
      </p:sp>
      <p:pic>
        <p:nvPicPr>
          <p:cNvPr id="43011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C1FE2591-8E42-7240-9789-C689A10740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652463"/>
            <a:ext cx="508317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>
            <a:extLst>
              <a:ext uri="{FF2B5EF4-FFF2-40B4-BE49-F238E27FC236}">
                <a16:creationId xmlns:a16="http://schemas.microsoft.com/office/drawing/2014/main" id="{5448FC2D-9709-3A4E-A29D-9B23E61AA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44034" name="Text Placeholder 3">
            <a:extLst>
              <a:ext uri="{FF2B5EF4-FFF2-40B4-BE49-F238E27FC236}">
                <a16:creationId xmlns:a16="http://schemas.microsoft.com/office/drawing/2014/main" id="{68A34626-ADCB-754E-97DD-DA960A5FC4A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taekwondo</a:t>
            </a:r>
          </a:p>
        </p:txBody>
      </p:sp>
      <p:pic>
        <p:nvPicPr>
          <p:cNvPr id="44035" name="Picture Placeholder 6" descr="taikwando.jpg">
            <a:extLst>
              <a:ext uri="{FF2B5EF4-FFF2-40B4-BE49-F238E27FC236}">
                <a16:creationId xmlns:a16="http://schemas.microsoft.com/office/drawing/2014/main" id="{2075E968-FED4-3A44-AF70-7FF5CD9E7211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2" r="-922"/>
          <a:stretch>
            <a:fillRect/>
          </a:stretch>
        </p:blipFill>
        <p:spPr/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>
            <a:extLst>
              <a:ext uri="{FF2B5EF4-FFF2-40B4-BE49-F238E27FC236}">
                <a16:creationId xmlns:a16="http://schemas.microsoft.com/office/drawing/2014/main" id="{23B1B6A6-F5E8-5A47-A737-2882A3B70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45058" name="Text Placeholder 3">
            <a:extLst>
              <a:ext uri="{FF2B5EF4-FFF2-40B4-BE49-F238E27FC236}">
                <a16:creationId xmlns:a16="http://schemas.microsoft.com/office/drawing/2014/main" id="{BE3C6CC7-DBF8-514A-A450-DE6AA4954A5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tenis</a:t>
            </a:r>
          </a:p>
        </p:txBody>
      </p:sp>
      <p:pic>
        <p:nvPicPr>
          <p:cNvPr id="45059" name="Picture Placeholder 6" descr="tennis.jpg">
            <a:extLst>
              <a:ext uri="{FF2B5EF4-FFF2-40B4-BE49-F238E27FC236}">
                <a16:creationId xmlns:a16="http://schemas.microsoft.com/office/drawing/2014/main" id="{C09D71AB-6602-2D4D-AA50-15F4F3AA7029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03" b="-7103"/>
          <a:stretch>
            <a:fillRect/>
          </a:stretch>
        </p:blipFill>
        <p:spPr/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AED0015A-7E27-5646-9E52-13DDC77F2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46082" name="Text Placeholder 3">
            <a:extLst>
              <a:ext uri="{FF2B5EF4-FFF2-40B4-BE49-F238E27FC236}">
                <a16:creationId xmlns:a16="http://schemas.microsoft.com/office/drawing/2014/main" id="{B4698FC3-29D9-F94E-8A5F-F3C8379CB13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tenis de mesa</a:t>
            </a:r>
          </a:p>
        </p:txBody>
      </p:sp>
      <p:pic>
        <p:nvPicPr>
          <p:cNvPr id="46083" name="Picture Placeholder 6" descr="table tennis.jpg">
            <a:extLst>
              <a:ext uri="{FF2B5EF4-FFF2-40B4-BE49-F238E27FC236}">
                <a16:creationId xmlns:a16="http://schemas.microsoft.com/office/drawing/2014/main" id="{A0ECF710-66AD-4749-885F-57449C3B8DE7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66" r="-4266"/>
          <a:stretch>
            <a:fillRect/>
          </a:stretch>
        </p:blipFill>
        <p:spPr/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B067083B-CBAC-8944-A959-6420B7A8D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47106" name="Text Placeholder 3">
            <a:extLst>
              <a:ext uri="{FF2B5EF4-FFF2-40B4-BE49-F238E27FC236}">
                <a16:creationId xmlns:a16="http://schemas.microsoft.com/office/drawing/2014/main" id="{A07D7D3A-EBB3-524F-8725-404E9263C35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tiro con arco</a:t>
            </a:r>
          </a:p>
        </p:txBody>
      </p:sp>
      <p:pic>
        <p:nvPicPr>
          <p:cNvPr id="47107" name="Picture Placeholder 6" descr="archery.jpg">
            <a:extLst>
              <a:ext uri="{FF2B5EF4-FFF2-40B4-BE49-F238E27FC236}">
                <a16:creationId xmlns:a16="http://schemas.microsoft.com/office/drawing/2014/main" id="{F283D0DB-4527-974D-9951-6EED57179AB4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177" r="-25177"/>
          <a:stretch>
            <a:fillRect/>
          </a:stretch>
        </p:blipFill>
        <p:spPr/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>
            <a:extLst>
              <a:ext uri="{FF2B5EF4-FFF2-40B4-BE49-F238E27FC236}">
                <a16:creationId xmlns:a16="http://schemas.microsoft.com/office/drawing/2014/main" id="{DB6D4B41-647D-7B43-9F10-8E1E863D5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48130" name="Text Placeholder 3">
            <a:extLst>
              <a:ext uri="{FF2B5EF4-FFF2-40B4-BE49-F238E27FC236}">
                <a16:creationId xmlns:a16="http://schemas.microsoft.com/office/drawing/2014/main" id="{F4505B80-D42C-F244-BDB0-F6A6649B409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tiro deportivo</a:t>
            </a:r>
          </a:p>
        </p:txBody>
      </p:sp>
      <p:pic>
        <p:nvPicPr>
          <p:cNvPr id="48131" name="Picture Placeholder 6" descr="shooting.jpg">
            <a:extLst>
              <a:ext uri="{FF2B5EF4-FFF2-40B4-BE49-F238E27FC236}">
                <a16:creationId xmlns:a16="http://schemas.microsoft.com/office/drawing/2014/main" id="{1F21E000-6F8C-6744-86B4-9FB2B3903E6A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21" r="-6721"/>
          <a:stretch>
            <a:fillRect/>
          </a:stretch>
        </p:blipFill>
        <p:spPr/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>
            <a:extLst>
              <a:ext uri="{FF2B5EF4-FFF2-40B4-BE49-F238E27FC236}">
                <a16:creationId xmlns:a16="http://schemas.microsoft.com/office/drawing/2014/main" id="{FE286DB0-8696-724B-BFE9-BB845E696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49154" name="Text Placeholder 3">
            <a:extLst>
              <a:ext uri="{FF2B5EF4-FFF2-40B4-BE49-F238E27FC236}">
                <a16:creationId xmlns:a16="http://schemas.microsoft.com/office/drawing/2014/main" id="{5394CBE0-3527-A440-8124-7FD0FF75D6A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triatlón</a:t>
            </a:r>
          </a:p>
        </p:txBody>
      </p:sp>
      <p:pic>
        <p:nvPicPr>
          <p:cNvPr id="49155" name="Picture Placeholder 6" descr="triathlon.jpg">
            <a:extLst>
              <a:ext uri="{FF2B5EF4-FFF2-40B4-BE49-F238E27FC236}">
                <a16:creationId xmlns:a16="http://schemas.microsoft.com/office/drawing/2014/main" id="{37F7D020-2010-1043-AE26-713B3940621C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389" b="-61389"/>
          <a:stretch>
            <a:fillRect/>
          </a:stretch>
        </p:blipFill>
        <p:spPr>
          <a:xfrm>
            <a:off x="1000125" y="-188913"/>
            <a:ext cx="7616825" cy="5711826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>
            <a:extLst>
              <a:ext uri="{FF2B5EF4-FFF2-40B4-BE49-F238E27FC236}">
                <a16:creationId xmlns:a16="http://schemas.microsoft.com/office/drawing/2014/main" id="{CE30FBFA-1A4F-504F-A571-AE92426F7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50178" name="Text Placeholder 3">
            <a:extLst>
              <a:ext uri="{FF2B5EF4-FFF2-40B4-BE49-F238E27FC236}">
                <a16:creationId xmlns:a16="http://schemas.microsoft.com/office/drawing/2014/main" id="{2B26192C-22CF-B249-977C-0B28467A661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FF0000"/>
                </a:solidFill>
                <a:ea typeface="ヒラギノ角ゴ Pro W3" panose="020B0300000000000000" pitchFamily="34" charset="-128"/>
              </a:rPr>
              <a:t>la vela</a:t>
            </a:r>
          </a:p>
        </p:txBody>
      </p:sp>
      <p:pic>
        <p:nvPicPr>
          <p:cNvPr id="50179" name="Picture Placeholder 6" descr="sailing.jpg">
            <a:extLst>
              <a:ext uri="{FF2B5EF4-FFF2-40B4-BE49-F238E27FC236}">
                <a16:creationId xmlns:a16="http://schemas.microsoft.com/office/drawing/2014/main" id="{52736E69-4E29-B54A-9093-2F1B119625F7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03" r="-28703"/>
          <a:stretch>
            <a:fillRect/>
          </a:stretch>
        </p:blipFill>
        <p:spPr/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>
            <a:extLst>
              <a:ext uri="{FF2B5EF4-FFF2-40B4-BE49-F238E27FC236}">
                <a16:creationId xmlns:a16="http://schemas.microsoft.com/office/drawing/2014/main" id="{2AC97A58-3ADA-364D-9CB6-2B6D8AA73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51202" name="Text Placeholder 3">
            <a:extLst>
              <a:ext uri="{FF2B5EF4-FFF2-40B4-BE49-F238E27FC236}">
                <a16:creationId xmlns:a16="http://schemas.microsoft.com/office/drawing/2014/main" id="{A62AA149-7A09-8B45-AAFC-04E78C57DC4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vóleibol</a:t>
            </a:r>
          </a:p>
        </p:txBody>
      </p:sp>
      <p:pic>
        <p:nvPicPr>
          <p:cNvPr id="51203" name="Picture Placeholder 6" descr="Volleyball.jpg">
            <a:extLst>
              <a:ext uri="{FF2B5EF4-FFF2-40B4-BE49-F238E27FC236}">
                <a16:creationId xmlns:a16="http://schemas.microsoft.com/office/drawing/2014/main" id="{1F2B2AD2-9EAD-734D-8AC5-33B86142D78D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54" r="-26854"/>
          <a:stretch>
            <a:fillRect/>
          </a:stretch>
        </p:blipFill>
        <p:spPr/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1">
            <a:extLst>
              <a:ext uri="{FF2B5EF4-FFF2-40B4-BE49-F238E27FC236}">
                <a16:creationId xmlns:a16="http://schemas.microsoft.com/office/drawing/2014/main" id="{6DEBB268-4AE7-CB47-90ED-E2F6E4332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>
                <a:solidFill>
                  <a:srgbClr val="0000FF"/>
                </a:solidFill>
                <a:ea typeface="ヒラギノ角ゴ Pro W3" panose="020B0300000000000000" pitchFamily="34" charset="-128"/>
              </a:rPr>
              <a:t>Learn Spanish through the Tokyo Olympics 2020</a:t>
            </a:r>
            <a:endParaRPr lang="en-US" altLang="en-US" sz="2400">
              <a:solidFill>
                <a:srgbClr val="0000FF"/>
              </a:solidFill>
              <a:ea typeface="ヒラギノ角ゴ Pro W3" panose="020B0300000000000000" pitchFamily="34" charset="-128"/>
            </a:endParaRPr>
          </a:p>
        </p:txBody>
      </p:sp>
      <p:sp>
        <p:nvSpPr>
          <p:cNvPr id="52226" name="Content Placeholder 12">
            <a:extLst>
              <a:ext uri="{FF2B5EF4-FFF2-40B4-BE49-F238E27FC236}">
                <a16:creationId xmlns:a16="http://schemas.microsoft.com/office/drawing/2014/main" id="{C025AA3E-B728-E440-AC26-0A7F0BE88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5062538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1800" dirty="0">
                <a:ea typeface="ヒラギノ角ゴ Pro W3" panose="020B0300000000000000" pitchFamily="34" charset="-128"/>
              </a:rPr>
              <a:t>The enthusiasm and excitement surrounding the Olympics makes it an ideal topic for teaching Spanish. </a:t>
            </a:r>
          </a:p>
          <a:p>
            <a:pPr eaLnBrk="1" hangingPunct="1">
              <a:lnSpc>
                <a:spcPct val="80000"/>
              </a:lnSpc>
            </a:pPr>
            <a:endParaRPr lang="en-US" altLang="en-US" sz="1800" dirty="0">
              <a:ea typeface="ヒラギノ角ゴ Pro W3" panose="020B0300000000000000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1800" b="1" dirty="0">
                <a:ea typeface="ヒラギノ角ゴ Pro W3" panose="020B0300000000000000" pitchFamily="34" charset="-128"/>
              </a:rPr>
              <a:t>Learn Spanish through the Tokyo Olympics 2020 </a:t>
            </a:r>
            <a:r>
              <a:rPr lang="en-US" altLang="en-US" sz="1800" dirty="0">
                <a:ea typeface="ヒラギノ角ゴ Pro W3" panose="020B0300000000000000" pitchFamily="34" charset="-128"/>
              </a:rPr>
              <a:t>has been fully updated for the Tokyo games. This photocopiable resource contains: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500" dirty="0">
                <a:ea typeface="ヒラギノ角ゴ Pro W3" panose="020B0300000000000000" pitchFamily="34" charset="-128"/>
              </a:rPr>
              <a:t>Flashcards, word searches, crossword puzzles and other word games and activities linked to the 33 Olympic sports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500" dirty="0">
                <a:ea typeface="ヒラギノ角ゴ Pro W3" panose="020B0300000000000000" pitchFamily="34" charset="-128"/>
              </a:rPr>
              <a:t>Activities to promote speaking, listening, reading and writing, including reading passages about sports, the Olympics and Japan, surveys and much more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500" dirty="0">
                <a:ea typeface="ヒラギノ角ゴ Pro W3" panose="020B0300000000000000" pitchFamily="34" charset="-128"/>
              </a:rPr>
              <a:t>Ideas for incorporating Spanish into PE lessons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500" dirty="0">
                <a:ea typeface="ヒラギノ角ゴ Pro W3" panose="020B0300000000000000" pitchFamily="34" charset="-128"/>
              </a:rPr>
              <a:t>Background information on Spanish at the Olympics</a:t>
            </a:r>
          </a:p>
          <a:p>
            <a:pPr lvl="1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en-US" sz="1500" dirty="0">
              <a:ea typeface="ヒラギノ角ゴ Pro W3" panose="020B0300000000000000" pitchFamily="34" charset="-128"/>
            </a:endParaRPr>
          </a:p>
          <a:p>
            <a:pPr lvl="1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1500" dirty="0">
                <a:ea typeface="ヒラギノ角ゴ Pro W3" panose="020B0300000000000000" pitchFamily="34" charset="-128"/>
              </a:rPr>
              <a:t>For more information:</a:t>
            </a:r>
          </a:p>
          <a:p>
            <a:pPr lvl="1" eaLnBrk="1" hangingPunct="1">
              <a:lnSpc>
                <a:spcPct val="80000"/>
              </a:lnSpc>
              <a:buNone/>
            </a:pPr>
            <a:r>
              <a:rPr lang="en-US" altLang="en-US" sz="1500" dirty="0">
                <a:ea typeface="ヒラギノ角ゴ Pro W3" panose="020B0300000000000000" pitchFamily="34" charset="-128"/>
              </a:rPr>
              <a:t>	</a:t>
            </a:r>
            <a:r>
              <a:rPr lang="en-US" altLang="en-US" sz="1500" dirty="0">
                <a:ea typeface="ヒラギノ角ゴ Pro W3" panose="020B0300000000000000" pitchFamily="34" charset="-128"/>
                <a:hlinkClick r:id="rId2"/>
              </a:rPr>
              <a:t>https://</a:t>
            </a:r>
            <a:r>
              <a:rPr lang="en-US" altLang="en-US" sz="1500" dirty="0" err="1">
                <a:ea typeface="ヒラギノ角ゴ Pro W3" panose="020B0300000000000000" pitchFamily="34" charset="-128"/>
                <a:hlinkClick r:id="rId2"/>
              </a:rPr>
              <a:t>brilliantpublications.co.uk</a:t>
            </a:r>
            <a:r>
              <a:rPr lang="en-US" altLang="en-US" sz="1500" dirty="0">
                <a:ea typeface="ヒラギノ角ゴ Pro W3" panose="020B0300000000000000" pitchFamily="34" charset="-128"/>
                <a:hlinkClick r:id="rId2"/>
              </a:rPr>
              <a:t>/learn-spanish-through-the-tokyo-olympics-2020-activities-games-and-resources.html</a:t>
            </a:r>
            <a:endParaRPr lang="en-US" altLang="en-US" sz="1500" dirty="0">
              <a:ea typeface="ヒラギノ角ゴ Pro W3" panose="020B0300000000000000" pitchFamily="34" charset="-128"/>
            </a:endParaRPr>
          </a:p>
        </p:txBody>
      </p:sp>
      <p:pic>
        <p:nvPicPr>
          <p:cNvPr id="52227" name="Picture 2" descr="A person hitting a ball with a racket&#10;&#10;Description automatically generated">
            <a:extLst>
              <a:ext uri="{FF2B5EF4-FFF2-40B4-BE49-F238E27FC236}">
                <a16:creationId xmlns:a16="http://schemas.microsoft.com/office/drawing/2014/main" id="{DB5592CC-887A-4547-B9B9-033B41C06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300" y="1600200"/>
            <a:ext cx="2603500" cy="368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1C1C4E73-799F-A848-A46A-6ECBD6EEF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solidFill>
                  <a:srgbClr val="0000FF"/>
                </a:solidFill>
                <a:ea typeface="ヒラギノ角ゴ Pro W3" panose="020B0300000000000000" pitchFamily="34" charset="-128"/>
              </a:rPr>
              <a:t>Spain at the Paralympics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1E92DCCF-FF2E-2C4C-9EEE-04AC7DAEFC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4630738" cy="4525963"/>
          </a:xfrm>
        </p:spPr>
        <p:txBody>
          <a:bodyPr/>
          <a:lstStyle/>
          <a:p>
            <a:r>
              <a:rPr lang="en-US" altLang="en-US" baseline="30000">
                <a:ea typeface="ヒラギノ角ゴ Pro W3" panose="020B0300000000000000" pitchFamily="34" charset="-128"/>
              </a:rPr>
              <a:t>Athletes from Spain have competed at the Paralympic Games since the 1968 Summer Games.</a:t>
            </a:r>
          </a:p>
          <a:p>
            <a:endParaRPr lang="en-US" altLang="en-US" baseline="30000">
              <a:ea typeface="ヒラギノ角ゴ Pro W3" panose="020B0300000000000000" pitchFamily="34" charset="-128"/>
            </a:endParaRPr>
          </a:p>
          <a:p>
            <a:r>
              <a:rPr lang="en-US" altLang="en-US" baseline="30000">
                <a:ea typeface="ヒラギノ角ゴ Pro W3" panose="020B0300000000000000" pitchFamily="34" charset="-128"/>
              </a:rPr>
              <a:t>Spain hosted the 1992 Summer Paralympics. </a:t>
            </a:r>
          </a:p>
          <a:p>
            <a:endParaRPr lang="en-US" altLang="en-US" baseline="30000">
              <a:ea typeface="ヒラギノ角ゴ Pro W3" panose="020B0300000000000000" pitchFamily="34" charset="-128"/>
            </a:endParaRPr>
          </a:p>
          <a:p>
            <a:r>
              <a:rPr lang="en-US" altLang="en-US" baseline="30000">
                <a:ea typeface="ヒラギノ角ゴ Pro W3" panose="020B0300000000000000" pitchFamily="34" charset="-128"/>
              </a:rPr>
              <a:t>Spanish athletes have won a total of 661 medals at the Paralympics, including 212 gold medals.</a:t>
            </a:r>
          </a:p>
          <a:p>
            <a:endParaRPr lang="en-US" altLang="en-US">
              <a:ea typeface="ヒラギノ角ゴ Pro W3" panose="020B0300000000000000" pitchFamily="34" charset="-128"/>
            </a:endParaRPr>
          </a:p>
        </p:txBody>
      </p:sp>
      <p:pic>
        <p:nvPicPr>
          <p:cNvPr id="16387" name="Picture 3" descr="badminton cover illustration with plain background copy.jpg">
            <a:extLst>
              <a:ext uri="{FF2B5EF4-FFF2-40B4-BE49-F238E27FC236}">
                <a16:creationId xmlns:a16="http://schemas.microsoft.com/office/drawing/2014/main" id="{8CB89E9A-0426-2042-887E-8241576D2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5" r="3453"/>
          <a:stretch>
            <a:fillRect/>
          </a:stretch>
        </p:blipFill>
        <p:spPr bwMode="auto">
          <a:xfrm>
            <a:off x="5154613" y="1600200"/>
            <a:ext cx="3413125" cy="358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4">
            <a:extLst>
              <a:ext uri="{FF2B5EF4-FFF2-40B4-BE49-F238E27FC236}">
                <a16:creationId xmlns:a16="http://schemas.microsoft.com/office/drawing/2014/main" id="{4B29490F-7B5A-084F-8119-9728ED1DB2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ヒラギノ角ゴ Pro W3" panose="020B0300000000000000" pitchFamily="34" charset="-128"/>
              </a:rPr>
              <a:t>Los 33 deportes olímpicos</a:t>
            </a:r>
          </a:p>
        </p:txBody>
      </p:sp>
      <p:sp>
        <p:nvSpPr>
          <p:cNvPr id="17410" name="Subtitle 5">
            <a:extLst>
              <a:ext uri="{FF2B5EF4-FFF2-40B4-BE49-F238E27FC236}">
                <a16:creationId xmlns:a16="http://schemas.microsoft.com/office/drawing/2014/main" id="{8FABE51E-0C40-084C-9A97-0D155DF1B2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0000FF"/>
                </a:solidFill>
                <a:ea typeface="ヒラギノ角ゴ Pro W3" panose="020B0300000000000000" pitchFamily="34" charset="-128"/>
              </a:rPr>
              <a:t>Blue = masculine word</a:t>
            </a:r>
          </a:p>
          <a:p>
            <a:pPr eaLnBrk="1" hangingPunct="1"/>
            <a:r>
              <a:rPr lang="en-US" altLang="en-US">
                <a:solidFill>
                  <a:srgbClr val="FF0000"/>
                </a:solidFill>
                <a:ea typeface="ヒラギノ角ゴ Pro W3" panose="020B0300000000000000" pitchFamily="34" charset="-128"/>
              </a:rPr>
              <a:t>Red = feminine word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3">
            <a:extLst>
              <a:ext uri="{FF2B5EF4-FFF2-40B4-BE49-F238E27FC236}">
                <a16:creationId xmlns:a16="http://schemas.microsoft.com/office/drawing/2014/main" id="{BAE877BA-EB73-FC4C-B372-B67BF36E0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18434" name="Text Placeholder 5">
            <a:extLst>
              <a:ext uri="{FF2B5EF4-FFF2-40B4-BE49-F238E27FC236}">
                <a16:creationId xmlns:a16="http://schemas.microsoft.com/office/drawing/2014/main" id="{B4AA9907-5B54-8A45-9800-A28FDB8EA60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atletismo</a:t>
            </a:r>
          </a:p>
        </p:txBody>
      </p:sp>
      <p:pic>
        <p:nvPicPr>
          <p:cNvPr id="18435" name="Picture Placeholder 7" descr="athletics.jpg">
            <a:extLst>
              <a:ext uri="{FF2B5EF4-FFF2-40B4-BE49-F238E27FC236}">
                <a16:creationId xmlns:a16="http://schemas.microsoft.com/office/drawing/2014/main" id="{988AD7E9-5180-974E-8939-E0D6B5111F3A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005" r="-38005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>
            <a:extLst>
              <a:ext uri="{FF2B5EF4-FFF2-40B4-BE49-F238E27FC236}">
                <a16:creationId xmlns:a16="http://schemas.microsoft.com/office/drawing/2014/main" id="{A8E981E5-D1A0-8D4C-AD90-53BE3B3D8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19458" name="Text Placeholder 3">
            <a:extLst>
              <a:ext uri="{FF2B5EF4-FFF2-40B4-BE49-F238E27FC236}">
                <a16:creationId xmlns:a16="http://schemas.microsoft.com/office/drawing/2014/main" id="{BDC7B78B-E2EB-E343-ABA9-16D086C9F4A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bádminton</a:t>
            </a:r>
          </a:p>
        </p:txBody>
      </p:sp>
      <p:pic>
        <p:nvPicPr>
          <p:cNvPr id="19459" name="Picture Placeholder 6" descr="badminton.jpg">
            <a:extLst>
              <a:ext uri="{FF2B5EF4-FFF2-40B4-BE49-F238E27FC236}">
                <a16:creationId xmlns:a16="http://schemas.microsoft.com/office/drawing/2014/main" id="{B593B5BB-57B6-EC45-94DD-95112CBE39F9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67" r="-5167"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>
            <a:extLst>
              <a:ext uri="{FF2B5EF4-FFF2-40B4-BE49-F238E27FC236}">
                <a16:creationId xmlns:a16="http://schemas.microsoft.com/office/drawing/2014/main" id="{77DC9034-5196-DC4D-8334-6438589B6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20482" name="Text Placeholder 3">
            <a:extLst>
              <a:ext uri="{FF2B5EF4-FFF2-40B4-BE49-F238E27FC236}">
                <a16:creationId xmlns:a16="http://schemas.microsoft.com/office/drawing/2014/main" id="{F2E9A81A-9D14-D949-9FC1-C53959B42C4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baloncesto</a:t>
            </a:r>
          </a:p>
        </p:txBody>
      </p:sp>
      <p:pic>
        <p:nvPicPr>
          <p:cNvPr id="20483" name="Picture Placeholder 7" descr="basketball.jpg">
            <a:extLst>
              <a:ext uri="{FF2B5EF4-FFF2-40B4-BE49-F238E27FC236}">
                <a16:creationId xmlns:a16="http://schemas.microsoft.com/office/drawing/2014/main" id="{E2B36F83-CF33-9446-B3F5-D2B82570235C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65" r="-16965"/>
          <a:stretch>
            <a:fillRect/>
          </a:stretch>
        </p:blipFill>
        <p:spPr/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>
            <a:extLst>
              <a:ext uri="{FF2B5EF4-FFF2-40B4-BE49-F238E27FC236}">
                <a16:creationId xmlns:a16="http://schemas.microsoft.com/office/drawing/2014/main" id="{3BB9DDF3-C038-FC4E-B242-9AED04839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>
              <a:ea typeface="ヒラギノ角ゴ Pro W3" panose="020B0300000000000000" pitchFamily="34" charset="-128"/>
            </a:endParaRPr>
          </a:p>
        </p:txBody>
      </p:sp>
      <p:sp>
        <p:nvSpPr>
          <p:cNvPr id="21506" name="Text Placeholder 3">
            <a:extLst>
              <a:ext uri="{FF2B5EF4-FFF2-40B4-BE49-F238E27FC236}">
                <a16:creationId xmlns:a16="http://schemas.microsoft.com/office/drawing/2014/main" id="{A830C0F6-A1A1-8548-A69C-465A44B7E47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>
                <a:solidFill>
                  <a:srgbClr val="0000FF"/>
                </a:solidFill>
                <a:ea typeface="ヒラギノ角ゴ Pro W3" panose="020B0300000000000000" pitchFamily="34" charset="-128"/>
              </a:rPr>
              <a:t>el balonmano</a:t>
            </a:r>
          </a:p>
        </p:txBody>
      </p:sp>
      <p:pic>
        <p:nvPicPr>
          <p:cNvPr id="21507" name="Picture Placeholder 6" descr="handball.jpg">
            <a:extLst>
              <a:ext uri="{FF2B5EF4-FFF2-40B4-BE49-F238E27FC236}">
                <a16:creationId xmlns:a16="http://schemas.microsoft.com/office/drawing/2014/main" id="{59B5E44D-55FC-744F-8F0F-27F5025D74BA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27" r="-19727"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410</Words>
  <Application>Microsoft Macintosh PowerPoint</Application>
  <PresentationFormat>On-screen Show (4:3)</PresentationFormat>
  <Paragraphs>72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ヒラギノ角ゴ Pro W3</vt:lpstr>
      <vt:lpstr>Calibri</vt:lpstr>
      <vt:lpstr>ＭＳ Ｐゴシック</vt:lpstr>
      <vt:lpstr>Office Theme</vt:lpstr>
      <vt:lpstr>Spain at the Olympics</vt:lpstr>
      <vt:lpstr>Olympics held in Spain</vt:lpstr>
      <vt:lpstr>Spanish Olympic medals</vt:lpstr>
      <vt:lpstr>Spain at the Paralympics</vt:lpstr>
      <vt:lpstr>Los 33 deportes olímpicos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Learn Spanish through the Tokyo Olympics 2020</vt:lpstr>
    </vt:vector>
  </TitlesOfParts>
  <Company>Brilliant Publications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Priscilla Hannaford</dc:creator>
  <cp:lastModifiedBy>Alison Marshall</cp:lastModifiedBy>
  <cp:revision>34</cp:revision>
  <cp:lastPrinted>2012-05-10T13:10:00Z</cp:lastPrinted>
  <dcterms:created xsi:type="dcterms:W3CDTF">2012-05-09T19:23:39Z</dcterms:created>
  <dcterms:modified xsi:type="dcterms:W3CDTF">2021-06-22T14:41:07Z</dcterms:modified>
</cp:coreProperties>
</file>