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53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1" d="100"/>
          <a:sy n="41" d="100"/>
        </p:scale>
        <p:origin x="-4016" y="-17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25341C-75C2-4A5B-A8E6-D61C57E19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8B29A2C-9326-4862-B8C8-D415D1CC6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A8D71AF-2D25-49FA-82ED-668C9002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BAF-3017-408F-A85E-AC6A37566F17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3A9E30-EE75-48D1-8B3A-4671AFCA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657A2F-2009-4FFE-BFEB-DE23CECF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05E1-2550-42CF-B626-5DE4622D0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3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9A3541-A888-4E0B-9A4B-8ECA91BD0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40589E6-8FCE-4BD0-97BF-7D9FF2223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199D869-1BAF-4E80-AF5E-663D6D1F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A51C2-6FAA-4942-8101-E7910486D05D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A45A40-C150-4412-A693-C3483515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1ED653-36D6-4BBA-BC75-C1E19E09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6EEA-17CC-421C-9E93-4E01412F4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1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B5BD042-F04D-44C1-836E-763AC27E5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8B2B54E-6CBA-43D8-A9AD-579E04F4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A6D296-A599-46BD-AE10-3DC249E9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2095F-98DC-47F0-8A6C-0DB7E8DB34F5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4F33A50-DE70-4F9A-A736-0B0924E9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E24E2F-87F3-4BFF-8E97-5AABB6F0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92C35-E72C-4238-B0F3-FDF394AA8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3F7998-7456-474D-8FDE-EC2BAAFC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66849D-212F-41DD-BE75-D6C30C9C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6C43D9-9059-43FA-9B3A-E8A46E23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F7A5C-79B8-4207-A0DB-C49367232122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D0C8F1-6D99-476B-AE2B-A44272CC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DAE63A9-9258-4BCA-85AC-0AF36372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46BF-8AE5-45ED-81FB-D57B39253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9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DB035-90C5-4335-894E-A842F6E7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1A9EF19-EF61-4366-8B31-C7BDDB5C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2262151-C951-44C8-A7A9-44C6B299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1F631-6C08-44ED-BB67-FCF5D5EFA695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851722-49FE-4D25-BED5-AA17BB46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422581-92FD-4282-9CD8-53DF7BB01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3B95-FDC9-4A14-BF79-31F3671EDE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7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CDFF40-E5F4-42AA-AD3E-799B9F87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503C2E-B111-49BD-A056-C0E1FC7FE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2A4CFC0-B3FC-4B18-8D9F-2DF9DA806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FD99F53D-B945-4BD8-964E-ADA9063B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C3608-5521-4C91-9124-D75920D307E1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CEE4DEEA-0269-49BC-9635-BF8C0391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833FE7E0-F679-4DA4-8373-E35AAAE02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82BBD-EFCA-4EE2-8934-E1820E3292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51D878-211E-441E-A267-F44E857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C96B68B-9823-4DF9-B641-D9D9CA1B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D17F673-4DC2-441F-8B8A-7AFE97C66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58E30A6-262A-4BB4-A967-3F76CD3F4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935FBB0-E3FD-44B9-BD7F-350C0D984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189931ED-F44F-46D9-90C2-1790EF71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79F3-8DDC-40C8-BA7B-564092279694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5F565BED-308F-436C-8324-AAA1A55C3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9EFDA6D3-2C02-482F-9BCA-876E460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0CA12-DF54-4749-98DA-1367457F88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E698A6-C976-406E-B210-82F57EC7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4D77BCF4-3139-465B-8E9D-2CB16928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E14C-9314-4D30-AB7A-4007FE75CC20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B65B697B-8638-4591-B769-02653DD3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2CE47FC3-5873-4D71-B8A8-E349212A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FEB7-E3A2-4799-82EF-33A8CFE1EE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1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87F7379-3D6C-4647-A4C5-40E941F3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6B64E-2167-4B6F-8CC2-7E83C4D08AFE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2A33FBD7-92B0-46AC-9031-0EF0B59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1226FA2D-6CB4-4B83-82C2-B3FD28F6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C883-99B2-4D25-8BAE-E52B2780A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783DCC-AACA-4D61-8DA8-DBC1B76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DB70A4-18B6-4737-9038-DF481DF63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665F6A5-6336-4311-9D6F-329073F6F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1491BC50-159A-4695-B5E2-ADB3F9EC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E6853-D03E-446A-87FB-8664417E1C89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0EF37408-E479-4F9E-9F22-AB2318E6D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0677CA2-FCBA-43DF-870B-FAA12D8B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4F45-6427-4874-86F1-E0047735E7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0C558D-E69F-42DF-97A3-556E7A0A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778F99C-0B81-457C-B06C-F6FB1D7B1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AD3BC23-38BC-4C45-B29A-B3E0F691D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B60B503-4107-4A32-8825-05D65C08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4D79E-65E9-4C15-A3F6-CC1BA7B0ADCF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0AEC352-1362-460E-88AD-88DCB76D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C7C8CCB-3E72-47EE-A3AB-03EA04E6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EF0F6-3D04-46A7-A0EC-A08CC264D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3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4F2BB50B-5935-4A32-9A34-B01800C59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3DEA9B7B-7EBE-44DB-A6E9-FD3447350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0F1075-18D2-4972-AB77-01551B22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03482-69D1-444C-8612-8C90599567DF}" type="datetimeFigureOut">
              <a:rPr lang="en-GB"/>
              <a:pPr>
                <a:defRPr/>
              </a:pPr>
              <a:t>15/05/18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004AD8-B6AB-49F0-BB86-028ED3D96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04CFE7-13B6-40EF-89E7-728AFA19A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59A436-140A-4EDF-8551-1228D2F970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slide" Target="slide1.xm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slow" advTm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50">
            <a:extLst>
              <a:ext uri="{FF2B5EF4-FFF2-40B4-BE49-F238E27FC236}">
                <a16:creationId xmlns:a16="http://schemas.microsoft.com/office/drawing/2014/main" xmlns="" id="{7EB2E432-2110-4EE6-9038-AED856761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2488" y="2754313"/>
            <a:ext cx="9286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0F7C76FB-3003-4C84-BB8B-26F7990A962B}"/>
              </a:ext>
            </a:extLst>
          </p:cNvPr>
          <p:cNvSpPr/>
          <p:nvPr/>
        </p:nvSpPr>
        <p:spPr>
          <a:xfrm>
            <a:off x="10939464" y="2654779"/>
            <a:ext cx="1055687" cy="928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059" name="Picture 11">
            <a:extLst>
              <a:ext uri="{FF2B5EF4-FFF2-40B4-BE49-F238E27FC236}">
                <a16:creationId xmlns:a16="http://schemas.microsoft.com/office/drawing/2014/main" xmlns="" id="{9299DE16-BA57-486C-AF7F-814B7B37D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52400"/>
            <a:ext cx="2120900" cy="209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4452BA07-A9FC-4C31-844D-0C572300DD65}"/>
              </a:ext>
            </a:extLst>
          </p:cNvPr>
          <p:cNvSpPr/>
          <p:nvPr/>
        </p:nvSpPr>
        <p:spPr>
          <a:xfrm>
            <a:off x="2651125" y="3924000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(él)</a:t>
            </a:r>
          </a:p>
        </p:txBody>
      </p:sp>
      <p:sp>
        <p:nvSpPr>
          <p:cNvPr id="2066" name="TextBox 1">
            <a:extLst>
              <a:ext uri="{FF2B5EF4-FFF2-40B4-BE49-F238E27FC236}">
                <a16:creationId xmlns:a16="http://schemas.microsoft.com/office/drawing/2014/main" xmlns="" id="{A3A0E51F-280A-48B0-A0C5-809B22082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6999" y="2932112"/>
            <a:ext cx="1055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s-ES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3743BBB2-FCA2-47A0-A447-0A20B6DC0558}"/>
              </a:ext>
            </a:extLst>
          </p:cNvPr>
          <p:cNvSpPr/>
          <p:nvPr/>
        </p:nvSpPr>
        <p:spPr>
          <a:xfrm>
            <a:off x="2493963" y="2843213"/>
            <a:ext cx="2466975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08346BC2-DBB6-4392-80D7-9D96B8660C98}"/>
              </a:ext>
            </a:extLst>
          </p:cNvPr>
          <p:cNvSpPr/>
          <p:nvPr/>
        </p:nvSpPr>
        <p:spPr>
          <a:xfrm>
            <a:off x="6410036" y="2843213"/>
            <a:ext cx="2863273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70" name="TextBox 24">
            <a:extLst>
              <a:ext uri="{FF2B5EF4-FFF2-40B4-BE49-F238E27FC236}">
                <a16:creationId xmlns:a16="http://schemas.microsoft.com/office/drawing/2014/main" xmlns="" id="{89AECAFE-4AA8-4C9E-AA94-1B066808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64" y="1345845"/>
            <a:ext cx="742997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Make as many sentences as you can.</a:t>
            </a:r>
          </a:p>
        </p:txBody>
      </p:sp>
      <p:sp>
        <p:nvSpPr>
          <p:cNvPr id="2071" name="TextBox 25">
            <a:extLst>
              <a:ext uri="{FF2B5EF4-FFF2-40B4-BE49-F238E27FC236}">
                <a16:creationId xmlns:a16="http://schemas.microsoft.com/office/drawing/2014/main" xmlns="" id="{2B1488EF-0E4F-436F-AE56-8C80EA3EE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63" y="319088"/>
            <a:ext cx="9210675" cy="5847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s-ES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6 – Muchos caramelos</a:t>
            </a:r>
          </a:p>
        </p:txBody>
      </p:sp>
      <p:sp>
        <p:nvSpPr>
          <p:cNvPr id="2072" name="TextBox 26">
            <a:hlinkClick r:id="rId4" action="ppaction://hlinksldjump"/>
            <a:extLst>
              <a:ext uri="{FF2B5EF4-FFF2-40B4-BE49-F238E27FC236}">
                <a16:creationId xmlns:a16="http://schemas.microsoft.com/office/drawing/2014/main" xmlns="" id="{9BF3403B-2AC0-4D51-B445-3CE1A5F97EF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25438" y="6010275"/>
            <a:ext cx="1092200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/>
              <a:t>Reset</a:t>
            </a:r>
          </a:p>
          <a:p>
            <a:pPr eaLnBrk="1" hangingPunct="1"/>
            <a:r>
              <a:rPr lang="en-GB" altLang="en-US"/>
              <a:t>question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600B1B58-4619-488E-9E6A-6F42B314A9BA}"/>
              </a:ext>
            </a:extLst>
          </p:cNvPr>
          <p:cNvSpPr/>
          <p:nvPr/>
        </p:nvSpPr>
        <p:spPr>
          <a:xfrm>
            <a:off x="5648325" y="3924000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un hermano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8BC69601-5DDB-4980-8215-5D85C5EE617B}"/>
              </a:ext>
            </a:extLst>
          </p:cNvPr>
          <p:cNvSpPr/>
          <p:nvPr/>
        </p:nvSpPr>
        <p:spPr>
          <a:xfrm>
            <a:off x="8647113" y="3924000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tres galletas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887A7C54-422C-46DB-8F71-DF8DB931807A}"/>
              </a:ext>
            </a:extLst>
          </p:cNvPr>
          <p:cNvSpPr/>
          <p:nvPr/>
        </p:nvSpPr>
        <p:spPr>
          <a:xfrm>
            <a:off x="5648325" y="4377600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una hermana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F641AA9F-1F1C-45E6-BB41-91805F73E9EE}"/>
              </a:ext>
            </a:extLst>
          </p:cNvPr>
          <p:cNvSpPr/>
          <p:nvPr/>
        </p:nvSpPr>
        <p:spPr>
          <a:xfrm>
            <a:off x="5648325" y="4834800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dos hermanos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27C55461-8EC6-466F-B441-646ABAF32516}"/>
              </a:ext>
            </a:extLst>
          </p:cNvPr>
          <p:cNvSpPr/>
          <p:nvPr/>
        </p:nvSpPr>
        <p:spPr>
          <a:xfrm>
            <a:off x="5648325" y="5292000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>
                <a:latin typeface="Arial" panose="020B0604020202020204" pitchFamily="34" charset="0"/>
                <a:cs typeface="Arial" panose="020B0604020202020204" pitchFamily="34" charset="0"/>
              </a:rPr>
              <a:t>un caramelo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B2C6F0ED-23E9-4E51-A976-2DBEF1308A85}"/>
              </a:ext>
            </a:extLst>
          </p:cNvPr>
          <p:cNvSpPr/>
          <p:nvPr/>
        </p:nvSpPr>
        <p:spPr>
          <a:xfrm>
            <a:off x="5648325" y="5749200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>
                <a:latin typeface="Arial" panose="020B0604020202020204" pitchFamily="34" charset="0"/>
                <a:cs typeface="Arial" panose="020B0604020202020204" pitchFamily="34" charset="0"/>
              </a:rPr>
              <a:t>un cocodrilo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6D8F55B7-7479-4B78-BFC5-B3F215E23A17}"/>
              </a:ext>
            </a:extLst>
          </p:cNvPr>
          <p:cNvSpPr/>
          <p:nvPr/>
        </p:nvSpPr>
        <p:spPr>
          <a:xfrm>
            <a:off x="8647113" y="4377600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diez 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ñ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CB3C691E-A9ED-4A25-8E86-F64848FCB01F}"/>
              </a:ext>
            </a:extLst>
          </p:cNvPr>
          <p:cNvSpPr/>
          <p:nvPr/>
        </p:nvSpPr>
        <p:spPr>
          <a:xfrm>
            <a:off x="8647113" y="4837176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seis 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ñ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69C73FC6-C267-4BE8-941B-B0109763199E}"/>
              </a:ext>
            </a:extLst>
          </p:cNvPr>
          <p:cNvSpPr/>
          <p:nvPr/>
        </p:nvSpPr>
        <p:spPr>
          <a:xfrm>
            <a:off x="8647113" y="5292000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veinte 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ñ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74D38B87-1FF6-4C99-AEF2-46F5EAA8888D}"/>
              </a:ext>
            </a:extLst>
          </p:cNvPr>
          <p:cNvSpPr/>
          <p:nvPr/>
        </p:nvSpPr>
        <p:spPr>
          <a:xfrm>
            <a:off x="5432303" y="6854269"/>
            <a:ext cx="5760000" cy="4310063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4579D9FA-E312-4B26-9C99-69B718963DED}"/>
              </a:ext>
            </a:extLst>
          </p:cNvPr>
          <p:cNvSpPr/>
          <p:nvPr/>
        </p:nvSpPr>
        <p:spPr>
          <a:xfrm>
            <a:off x="5463277" y="6929768"/>
            <a:ext cx="5760000" cy="4310063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CCF28FF8-25C4-4E10-A021-9FF392414115}"/>
              </a:ext>
            </a:extLst>
          </p:cNvPr>
          <p:cNvSpPr/>
          <p:nvPr/>
        </p:nvSpPr>
        <p:spPr>
          <a:xfrm>
            <a:off x="2651125" y="4377600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(ella)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173BDDB-DAD8-491A-81F9-FA95EFA00410}"/>
              </a:ext>
            </a:extLst>
          </p:cNvPr>
          <p:cNvSpPr/>
          <p:nvPr/>
        </p:nvSpPr>
        <p:spPr>
          <a:xfrm>
            <a:off x="2651125" y="4834800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Luis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450C057-3739-442B-897C-72B8FF1D2409}"/>
              </a:ext>
            </a:extLst>
          </p:cNvPr>
          <p:cNvSpPr/>
          <p:nvPr/>
        </p:nvSpPr>
        <p:spPr>
          <a:xfrm>
            <a:off x="2651125" y="5292000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Sofía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A49D51EC-4417-4295-9679-1497BCF2C22A}"/>
              </a:ext>
            </a:extLst>
          </p:cNvPr>
          <p:cNvSpPr/>
          <p:nvPr/>
        </p:nvSpPr>
        <p:spPr>
          <a:xfrm>
            <a:off x="2651125" y="5749200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mi hermana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43D72E84-A49E-490A-8653-6EFB1E9379BD}"/>
              </a:ext>
            </a:extLst>
          </p:cNvPr>
          <p:cNvSpPr/>
          <p:nvPr/>
        </p:nvSpPr>
        <p:spPr>
          <a:xfrm>
            <a:off x="2651125" y="6207605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mi hermano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47B9BC5-2EF5-49E1-A732-D4B465070E57}"/>
              </a:ext>
            </a:extLst>
          </p:cNvPr>
          <p:cNvSpPr/>
          <p:nvPr/>
        </p:nvSpPr>
        <p:spPr>
          <a:xfrm>
            <a:off x="2276475" y="6858000"/>
            <a:ext cx="3059113" cy="4310063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</p:spTree>
  </p:cSld>
  <p:clrMapOvr>
    <a:masterClrMapping/>
  </p:clrMapOvr>
  <p:transition xmlns:p14="http://schemas.microsoft.com/office/powerpoint/2010/main" spd="slow" advClick="0">
    <p:circl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22222E-6 L 0.00117 -0.27338 " pathEditMode="fixed" rAng="0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63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3.7037E-7 L -0.00273 -0.47037 " pathEditMode="relative" rAng="0" ptsTypes="AA">
                                      <p:cBhvr>
                                        <p:cTn id="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27338 L 2.08333E-6 3.33333E-6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338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-0.47037 L -1.45833E-6 -3.7037E-7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27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22222E-6 L 0.00104 -0.47616 " pathEditMode="fixed" rAng="0" ptsTypes="AA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3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3.7037E-7 L -0.00273 -0.47037 " pathEditMode="relative" rAng="0" ptsTypes="AA">
                                      <p:cBhvr>
                                        <p:cTn id="21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47338 L 2.08333E-6 3.7037E-6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23542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-0.47037 L -3.54167E-6 4.07407E-6 " pathEditMode="relative" rAng="0" ptsTypes="AA">
                                      <p:cBhvr>
                                        <p:cTn id="27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2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3.33333E-6 L 0.00117 -0.14005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6736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0.07569 L -0.00273 -0.47037 " pathEditMode="relative" rAng="0" ptsTypes="AA">
                                      <p:cBhvr>
                                        <p:cTn id="3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2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14005 L 2.08333E-6 -3.33333E-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671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10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 -0.55278 L 1.25E-6 3.7037E-6 " pathEditMode="relative" rAng="0" ptsTypes="AA">
                                      <p:cBhvr>
                                        <p:cTn id="40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27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11022E-16 L 0.00117 -0.20672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0069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10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07407E-6 L -0.00273 -0.47037 " pathEditMode="relative" rAng="0" ptsTypes="AA">
                                      <p:cBhvr>
                                        <p:cTn id="47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2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20672 L 2.08333E-6 1.11022E-16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0046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10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 -0.55278 L 6.25E-7 -3.7037E-7 " pathEditMode="relative" rAng="0" ptsTypes="AA">
                                      <p:cBhvr>
                                        <p:cTn id="5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2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 nodeType="clickPar">
                      <p:stCondLst>
                        <p:cond delay="0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3.33333E-6 L 0.00117 -0.34004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6991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10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3.7037E-7 L -0.00273 -0.47037 " pathEditMode="relative" rAng="0" ptsTypes="AA">
                                      <p:cBhvr>
                                        <p:cTn id="60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34004 L 4.16667E-7 4.44444E-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842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-0.47037 L 6.25E-7 -3.7037E-7 " pathEditMode="relative" rAng="0" ptsTypes="AA">
                                      <p:cBhvr>
                                        <p:cTn id="66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2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11022E-16 L 0.00117 -0.40671 " pathEditMode="relative" rAng="0" ptsTypes="AA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0185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3.7037E-7 L -0.00273 -0.47037 " pathEditMode="relative" rAng="0" ptsTypes="AA">
                                      <p:cBhvr>
                                        <p:cTn id="7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40671 L 4.16667E-7 -4.81481E-6 " pathEditMode="relative" rAng="0" ptsTypes="AA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0139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-0.47037 L 6.25E-7 -3.7037E-7 " pathEditMode="relative" rAng="0" ptsTypes="AA">
                                      <p:cBhvr>
                                        <p:cTn id="7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2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3.7037E-6 L 0.07552 -0.26968 " pathEditMode="fixed" rAng="0" ptsTypes="AA">
                                      <p:cBhvr>
                                        <p:cTn id="8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5" y="-13495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59259E-6 L -0.00273 -0.47037 " pathEditMode="relative" rAng="0" ptsTypes="AA">
                                      <p:cBhvr>
                                        <p:cTn id="86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3519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7037E-7 L 0.00209 -0.14792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52 -0.26968 L -1.25E-6 3.7037E-6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76" y="13542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-0.47037 L -8.33333E-7 0.25 " pathEditMode="relative" rAng="0" ptsTypes="AA">
                                      <p:cBhvr>
                                        <p:cTn id="94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36019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14792 L 4.58333E-6 -3.33333E-6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4.07407E-6 L 0.07552 -0.1368 " pathEditMode="relative" rAng="0" ptsTypes="AA">
                                      <p:cBhvr>
                                        <p:cTn id="10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76" y="-6782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42" presetClass="path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0.07569 L -0.00273 -0.47037 " pathEditMode="relative" rAng="0" ptsTypes="AA">
                                      <p:cBhvr>
                                        <p:cTn id="103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27315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7037E-7 L 0.00209 -0.14792 " pathEditMode="relative" rAng="0" ptsTypes="AA">
                                      <p:cBhvr>
                                        <p:cTn id="105" dur="1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52 -0.1368 L 0.00091 4.07407E-6 " pathEditMode="relative" rAng="0" ptsTypes="AA">
                                      <p:cBhvr>
                                        <p:cTn id="10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7" y="6759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42" presetClass="path" presetSubtype="0" accel="10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 -0.55278 L -8.33333E-7 2.59259E-6 " pathEditMode="relative" rAng="0" ptsTypes="AA">
                                      <p:cBhvr>
                                        <p:cTn id="111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27639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14792 L -4.79167E-6 3.7037E-7 " pathEditMode="relative" rAng="0" ptsTypes="AA">
                                      <p:cBhvr>
                                        <p:cTn id="113" dur="1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 nodeType="clickPar">
                      <p:stCondLst>
                        <p:cond delay="0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3.7037E-7 L 0.07552 -0.20301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9" y="-10093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42" presetClass="path" presetSubtype="0" accel="10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59259E-6 L -0.00273 -0.47037 " pathEditMode="relative" rAng="0" ptsTypes="AA">
                                      <p:cBhvr>
                                        <p:cTn id="120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3519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7037E-7 L 0.00209 -0.14792 " pathEditMode="relative" rAng="0" ptsTypes="AA">
                                      <p:cBhvr>
                                        <p:cTn id="122" dur="1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52 -0.20301 L 0.00169 3.7037E-7 " pathEditMode="relative" rAng="0" ptsTypes="AA">
                                      <p:cBhvr>
                                        <p:cTn id="1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10023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42" presetClass="path" presetSubtype="0" accel="10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 -0.55278 L -8.33333E-7 2.59259E-6 " pathEditMode="relative" rAng="0" ptsTypes="AA">
                                      <p:cBhvr>
                                        <p:cTn id="128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27639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14792 L -4.79167E-6 3.7037E-7 " pathEditMode="relative" rAng="0" ptsTypes="AA">
                                      <p:cBhvr>
                                        <p:cTn id="130" dur="1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 nodeType="clickPar">
                      <p:stCondLst>
                        <p:cond delay="0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96296E-6 L 0.07552 -0.33634 " pathEditMode="relative" rAng="0" ptsTypes="AA">
                                      <p:cBhvr>
                                        <p:cTn id="1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76" y="-16690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42" presetClass="path" presetSubtype="0" accel="10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59259E-6 L -0.00273 -0.47037 " pathEditMode="relative" rAng="0" ptsTypes="AA">
                                      <p:cBhvr>
                                        <p:cTn id="137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3519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7037E-7 L 0.00208 -0.14791 " pathEditMode="relative" rAng="0" ptsTypes="AA">
                                      <p:cBhvr>
                                        <p:cTn id="139" dur="1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-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52 -0.33634 L -0.00013 -2.96296E-6 " pathEditMode="relative" rAng="0" ptsTypes="AA">
                                      <p:cBhvr>
                                        <p:cTn id="1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9" y="16759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42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-0.47037 L -8.33333E-7 2.59259E-6 " pathEditMode="relative" rAng="0" ptsTypes="AA">
                                      <p:cBhvr>
                                        <p:cTn id="145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23519"/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42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14792 L -4.79167E-6 3.7037E-7 " pathEditMode="relative" rAng="0" ptsTypes="AA">
                                      <p:cBhvr>
                                        <p:cTn id="147" dur="1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 nodeType="clickPar">
                      <p:stCondLst>
                        <p:cond delay="0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3.7037E-7 L 0.07552 -0.40301 " pathEditMode="relative" rAng="0" ptsTypes="AA">
                                      <p:cBhvr>
                                        <p:cTn id="1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76" y="-20162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42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59259E-6 L -0.00273 -0.47037 " pathEditMode="relative" rAng="0" ptsTypes="AA">
                                      <p:cBhvr>
                                        <p:cTn id="154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3519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42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7037E-7 L 0.00092 -0.26921 " pathEditMode="relative" rAng="0" ptsTypes="AA">
                                      <p:cBhvr>
                                        <p:cTn id="156" dur="1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1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52 -0.40301 L -0.00078 3.7037E-7 " pathEditMode="relative" rAng="0" ptsTypes="AA">
                                      <p:cBhvr>
                                        <p:cTn id="16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15" y="20139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42" presetClass="path" presetSubtype="0" accel="50000" decel="5000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-0.47037 L -8.33333E-7 2.59259E-6 " pathEditMode="relative" rAng="0" ptsTypes="AA">
                                      <p:cBhvr>
                                        <p:cTn id="162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23519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-0.35671 L -0.00351 -0.0875 " pathEditMode="relative" rAng="0" ptsTypes="AA">
                                      <p:cBhvr>
                                        <p:cTn id="164" dur="1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 nodeType="clickPar">
                      <p:stCondLst>
                        <p:cond delay="0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0.00047 L -0.17045 -0.26991 " pathEditMode="fixed" rAng="0" ptsTypes="AA">
                                      <p:cBhvr>
                                        <p:cTn id="1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50" y="-13542"/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42" presetClass="path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-0.00273 -0.47037 " pathEditMode="relative" rAng="0" ptsTypes="AA">
                                      <p:cBhvr>
                                        <p:cTn id="171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3519"/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42" presetClass="path" presetSubtype="0" accel="50000" decel="5000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7037E-7 L 0.00208 -0.14792 " pathEditMode="relative" rAng="0" ptsTypes="AA">
                                      <p:cBhvr>
                                        <p:cTn id="1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045 -0.26991 L -4.79167E-6 2.22222E-6 " pathEditMode="relative" rAng="0" ptsTypes="AA">
                                      <p:cBhvr>
                                        <p:cTn id="17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13426"/>
                                    </p:animMotion>
                                  </p:childTnLst>
                                </p:cTn>
                              </p:par>
                              <p:par>
                                <p:cTn id="178" presetID="42" presetClass="path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-0.47037 L -8.33333E-7 0.25 " pathEditMode="relative" rAng="0" ptsTypes="AA">
                                      <p:cBhvr>
                                        <p:cTn id="179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36019"/>
                                    </p:animMotion>
                                  </p:childTnLst>
                                </p:cTn>
                              </p:par>
                              <p:par>
                                <p:cTn id="180" presetID="42" presetClass="path" presetSubtype="0" accel="50000" decel="50000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14792 L 4.58333E-6 4.44444E-6 " pathEditMode="relative" rAng="0" ptsTypes="AA">
                                      <p:cBhvr>
                                        <p:cTn id="18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 nodeType="clickPar">
                      <p:stCondLst>
                        <p:cond delay="0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4.07407E-6 L -0.17045 -0.1368 " pathEditMode="relative" rAng="0" ptsTypes="AA">
                                      <p:cBhvr>
                                        <p:cTn id="18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50" y="-6782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42" presetClass="path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0.07569 L -0.00273 -0.47037 " pathEditMode="relative" rAng="0" ptsTypes="AA">
                                      <p:cBhvr>
                                        <p:cTn id="188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27315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42" presetClass="path" presetSubtype="0" accel="50000" decel="5000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7037E-7 L 0.00208 -0.14792 " pathEditMode="relative" rAng="0" ptsTypes="AA">
                                      <p:cBhvr>
                                        <p:cTn id="19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045 -0.1368 L -4.79167E-6 4.07407E-6 " pathEditMode="relative" rAng="0" ptsTypes="AA">
                                      <p:cBhvr>
                                        <p:cTn id="19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6759"/>
                                    </p:animMotion>
                                  </p:childTnLst>
                                </p:cTn>
                              </p:par>
                              <p:par>
                                <p:cTn id="195" presetID="42" presetClass="path" presetSubtype="0" accel="10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 -0.55278 L -8.33333E-7 1.11111E-6 " pathEditMode="relative" rAng="0" ptsTypes="AA">
                                      <p:cBhvr>
                                        <p:cTn id="196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27639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42" presetClass="path" presetSubtype="0" accel="50000" decel="5000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14792 L 2.70833E-6 4.44444E-6 " pathEditMode="relative" rAng="0" ptsTypes="AA">
                                      <p:cBhvr>
                                        <p:cTn id="19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 nodeType="clickPar">
                      <p:stCondLst>
                        <p:cond delay="0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7037E-7 L -0.17045 -0.20301 " pathEditMode="relative" rAng="0" ptsTypes="AA">
                                      <p:cBhvr>
                                        <p:cTn id="20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50" y="-9977"/>
                                    </p:animMotion>
                                  </p:childTnLst>
                                </p:cTn>
                              </p:par>
                              <p:par>
                                <p:cTn id="204" presetID="42" presetClass="path" presetSubtype="0" accel="10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-0.00273 -0.47037 " pathEditMode="relative" rAng="0" ptsTypes="AA">
                                      <p:cBhvr>
                                        <p:cTn id="205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3519"/>
                                    </p:animMotion>
                                  </p:childTnLst>
                                </p:cTn>
                              </p:par>
                              <p:par>
                                <p:cTn id="206" presetID="42" presetClass="path" presetSubtype="0" accel="50000" decel="5000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7037E-7 L 0.00209 -0.14792 " pathEditMode="relative" rAng="0" ptsTypes="AA">
                                      <p:cBhvr>
                                        <p:cTn id="20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045 -0.20301 L -4.79167E-6 3.7037E-7 " pathEditMode="relative" rAng="0" ptsTypes="AA">
                                      <p:cBhvr>
                                        <p:cTn id="21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9977"/>
                                    </p:animMotion>
                                  </p:childTnLst>
                                </p:cTn>
                              </p:par>
                              <p:par>
                                <p:cTn id="212" presetID="42" presetClass="path" presetSubtype="0" accel="10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 -0.55278 L -8.33333E-7 1.11111E-6 " pathEditMode="relative" rAng="0" ptsTypes="AA">
                                      <p:cBhvr>
                                        <p:cTn id="213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27639"/>
                                    </p:animMotion>
                                  </p:childTnLst>
                                </p:cTn>
                              </p:par>
                              <p:par>
                                <p:cTn id="214" presetID="42" presetClass="path" presetSubtype="0" accel="50000" decel="5000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14792 L -1.875E-6 4.44444E-6 " pathEditMode="relative" rAng="0" ptsTypes="AA">
                                      <p:cBhvr>
                                        <p:cTn id="2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" y="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 nodeType="clickPar">
                      <p:stCondLst>
                        <p:cond delay="0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2.96296E-6 L -0.17044 -0.33634 " pathEditMode="relative" rAng="0" ptsTypes="AA">
                                      <p:cBhvr>
                                        <p:cTn id="2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29" y="-16829"/>
                                    </p:animMotion>
                                  </p:childTnLst>
                                </p:cTn>
                              </p:par>
                              <p:par>
                                <p:cTn id="221" presetID="42" presetClass="path" presetSubtype="0" accel="10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-0.00273 -0.47037 " pathEditMode="relative" rAng="0" ptsTypes="AA">
                                      <p:cBhvr>
                                        <p:cTn id="222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3519"/>
                                    </p:animMotion>
                                  </p:childTnLst>
                                </p:cTn>
                              </p:par>
                              <p:par>
                                <p:cTn id="223" presetID="42" presetClass="path" presetSubtype="0" accel="50000" decel="5000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7037E-7 L 0.00208 -0.14792 " pathEditMode="relative" rAng="0" ptsTypes="AA">
                                      <p:cBhvr>
                                        <p:cTn id="22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044 -0.33634 L -4.79167E-6 -2.96296E-6 " pathEditMode="relative" rAng="0" ptsTypes="AA">
                                      <p:cBhvr>
                                        <p:cTn id="22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16" y="16875"/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42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-0.47037 L -8.33333E-7 1.11111E-6 " pathEditMode="relative" rAng="0" ptsTypes="AA">
                                      <p:cBhvr>
                                        <p:cTn id="230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23519"/>
                                    </p:animMotion>
                                  </p:childTnLst>
                                </p:cTn>
                              </p:par>
                              <p:par>
                                <p:cTn id="231" presetID="42" presetClass="path" presetSubtype="0" accel="50000" decel="50000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14792 L -4.79167E-6 3.7037E-7 " pathEditMode="relative" rAng="0" ptsTypes="AA">
                                      <p:cBhvr>
                                        <p:cTn id="23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49" grpId="2" animBg="1"/>
      <p:bldP spid="49" grpId="3" animBg="1"/>
      <p:bldP spid="49" grpId="4" animBg="1"/>
      <p:bldP spid="49" grpId="5" animBg="1"/>
      <p:bldP spid="49" grpId="6" animBg="1"/>
      <p:bldP spid="49" grpId="7" animBg="1"/>
      <p:bldP spid="49" grpId="8" animBg="1"/>
      <p:bldP spid="49" grpId="9" animBg="1"/>
      <p:bldP spid="49" grpId="10" animBg="1"/>
      <p:bldP spid="49" grpId="11" animBg="1"/>
      <p:bldP spid="49" grpId="12" animBg="1"/>
      <p:bldP spid="49" grpId="13" animBg="1"/>
      <p:bldP spid="49" grpId="14" animBg="1"/>
      <p:bldP spid="49" grpId="15" animBg="1"/>
      <p:bldP spid="49" grpId="16" animBg="1"/>
      <p:bldP spid="49" grpId="17" animBg="1"/>
      <p:bldP spid="20" grpId="0" animBg="1"/>
      <p:bldP spid="20" grpId="1" animBg="1"/>
      <p:bldP spid="31" grpId="0" animBg="1"/>
      <p:bldP spid="31" grpId="1" animBg="1"/>
      <p:bldP spid="38" grpId="0" animBg="1"/>
      <p:bldP spid="38" grpId="1" animBg="1"/>
      <p:bldP spid="32" grpId="0" animBg="1"/>
      <p:bldP spid="32" grpId="1" animBg="1"/>
      <p:bldP spid="28" grpId="0" animBg="1"/>
      <p:bldP spid="28" grpId="1" animBg="1"/>
      <p:bldP spid="29" grpId="0" animBg="1"/>
      <p:bldP spid="29" grpId="1" animBg="1"/>
      <p:bldP spid="33" grpId="0" animBg="1"/>
      <p:bldP spid="33" grpId="1" animBg="1"/>
      <p:bldP spid="39" grpId="0" animBg="1"/>
      <p:bldP spid="39" grpId="1" animBg="1"/>
      <p:bldP spid="35" grpId="0" animBg="1"/>
      <p:bldP spid="35" grpId="1" animBg="1"/>
      <p:bldP spid="36" grpId="0" animBg="1"/>
      <p:bldP spid="36" grpId="1" animBg="1"/>
      <p:bldP spid="34" grpId="0" animBg="1"/>
      <p:bldP spid="34" grpId="1" animBg="1"/>
      <p:bldP spid="34" grpId="2" animBg="1"/>
      <p:bldP spid="34" grpId="3" animBg="1"/>
      <p:bldP spid="34" grpId="4" animBg="1"/>
      <p:bldP spid="34" grpId="5" animBg="1"/>
      <p:bldP spid="34" grpId="6" animBg="1"/>
      <p:bldP spid="34" grpId="7" animBg="1"/>
      <p:bldP spid="34" grpId="8" animBg="1"/>
      <p:bldP spid="34" grpId="9" animBg="1"/>
      <p:bldP spid="41" grpId="0" animBg="1"/>
      <p:bldP spid="41" grpId="1" animBg="1"/>
      <p:bldP spid="41" grpId="2" animBg="1"/>
      <p:bldP spid="41" grpId="3" animBg="1"/>
      <p:bldP spid="41" grpId="4" animBg="1"/>
      <p:bldP spid="41" grpId="5" animBg="1"/>
      <p:bldP spid="41" grpId="6" animBg="1"/>
      <p:bldP spid="41" grpId="7" animBg="1"/>
      <p:bldP spid="21" grpId="0" animBg="1"/>
      <p:bldP spid="21" grpId="1" animBg="1"/>
      <p:bldP spid="4" grpId="0" animBg="1"/>
      <p:bldP spid="4" grpId="1" animBg="1"/>
      <p:bldP spid="5" grpId="0" animBg="1"/>
      <p:bldP spid="5" grpId="1" animBg="1"/>
      <p:bldP spid="22" grpId="0" animBg="1"/>
      <p:bldP spid="22" grpId="1" animBg="1"/>
      <p:bldP spid="11" grpId="0" animBg="1"/>
      <p:bldP spid="11" grpId="1" animBg="1"/>
      <p:bldP spid="8" grpId="0" animBg="1"/>
      <p:bldP spid="8" grpId="2" animBg="1"/>
      <p:bldP spid="8" grpId="3" animBg="1"/>
      <p:bldP spid="8" grpId="4" animBg="1"/>
      <p:bldP spid="8" grpId="5" animBg="1"/>
      <p:bldP spid="8" grpId="6" animBg="1"/>
      <p:bldP spid="8" grpId="7" animBg="1"/>
      <p:bldP spid="8" grpId="8" animBg="1"/>
      <p:bldP spid="8" grpId="9" animBg="1"/>
      <p:bldP spid="8" grpId="10" animBg="1"/>
      <p:bldP spid="8" grpId="11" animBg="1"/>
      <p:bldP spid="8" grpId="12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49</Words>
  <Application>Microsoft Macintosh PowerPoint</Application>
  <PresentationFormat>Custom</PresentationFormat>
  <Paragraphs>23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Henry Dorrance</dc:creator>
  <cp:keywords/>
  <dc:description/>
  <cp:lastModifiedBy>Richard Dorrance</cp:lastModifiedBy>
  <cp:revision>96</cp:revision>
  <dcterms:created xsi:type="dcterms:W3CDTF">2018-04-21T20:11:52Z</dcterms:created>
  <dcterms:modified xsi:type="dcterms:W3CDTF">2018-05-15T21:56:42Z</dcterms:modified>
  <cp:category/>
</cp:coreProperties>
</file>