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53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1" d="100"/>
          <a:sy n="41" d="100"/>
        </p:scale>
        <p:origin x="-4016" y="-17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15/05/18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slide" Target="slide1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 advTm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50">
            <a:extLst>
              <a:ext uri="{FF2B5EF4-FFF2-40B4-BE49-F238E27FC236}">
                <a16:creationId xmlns:a16="http://schemas.microsoft.com/office/drawing/2014/main" xmlns="" id="{7EB2E432-2110-4EE6-9038-AED856761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488" y="2754313"/>
            <a:ext cx="928688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0F7C76FB-3003-4C84-BB8B-26F7990A962B}"/>
              </a:ext>
            </a:extLst>
          </p:cNvPr>
          <p:cNvSpPr/>
          <p:nvPr/>
        </p:nvSpPr>
        <p:spPr>
          <a:xfrm>
            <a:off x="10939464" y="2654779"/>
            <a:ext cx="1055687" cy="928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xmlns="" id="{9299DE16-BA57-486C-AF7F-814B7B37D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2400"/>
            <a:ext cx="21209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452BA07-A9FC-4C31-844D-0C572300DD65}"/>
              </a:ext>
            </a:extLst>
          </p:cNvPr>
          <p:cNvSpPr/>
          <p:nvPr/>
        </p:nvSpPr>
        <p:spPr>
          <a:xfrm>
            <a:off x="2651125" y="39240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(él)</a:t>
            </a:r>
          </a:p>
        </p:txBody>
      </p:sp>
      <p:sp>
        <p:nvSpPr>
          <p:cNvPr id="2066" name="TextBox 1">
            <a:extLst>
              <a:ext uri="{FF2B5EF4-FFF2-40B4-BE49-F238E27FC236}">
                <a16:creationId xmlns:a16="http://schemas.microsoft.com/office/drawing/2014/main" xmlns="" id="{A3A0E51F-280A-48B0-A0C5-809B22082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6999" y="2932112"/>
            <a:ext cx="10556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3743BBB2-FCA2-47A0-A447-0A20B6DC0558}"/>
              </a:ext>
            </a:extLst>
          </p:cNvPr>
          <p:cNvSpPr/>
          <p:nvPr/>
        </p:nvSpPr>
        <p:spPr>
          <a:xfrm>
            <a:off x="2493963" y="2843213"/>
            <a:ext cx="2466975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08346BC2-DBB6-4392-80D7-9D96B8660C98}"/>
              </a:ext>
            </a:extLst>
          </p:cNvPr>
          <p:cNvSpPr/>
          <p:nvPr/>
        </p:nvSpPr>
        <p:spPr>
          <a:xfrm>
            <a:off x="6410036" y="2843213"/>
            <a:ext cx="2863273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70" name="TextBox 24">
            <a:extLst>
              <a:ext uri="{FF2B5EF4-FFF2-40B4-BE49-F238E27FC236}">
                <a16:creationId xmlns:a16="http://schemas.microsoft.com/office/drawing/2014/main" xmlns="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4" y="1345845"/>
            <a:ext cx="742997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Make as many sentences as you can.</a:t>
            </a:r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xmlns="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3" y="319088"/>
            <a:ext cx="9210675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6 – Muchos caramelos</a:t>
            </a:r>
          </a:p>
        </p:txBody>
      </p:sp>
      <p:sp>
        <p:nvSpPr>
          <p:cNvPr id="2072" name="TextBox 26">
            <a:hlinkClick r:id="rId4" action="ppaction://hlinksldjump"/>
            <a:extLst>
              <a:ext uri="{FF2B5EF4-FFF2-40B4-BE49-F238E27FC236}">
                <a16:creationId xmlns:a16="http://schemas.microsoft.com/office/drawing/2014/main" xmlns="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5438" y="6010275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/>
              <a:t>Reset</a:t>
            </a:r>
          </a:p>
          <a:p>
            <a:pPr eaLnBrk="1" hangingPunct="1"/>
            <a:r>
              <a:rPr lang="en-GB" altLang="en-US"/>
              <a:t>question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00B1B58-4619-488E-9E6A-6F42B314A9BA}"/>
              </a:ext>
            </a:extLst>
          </p:cNvPr>
          <p:cNvSpPr/>
          <p:nvPr/>
        </p:nvSpPr>
        <p:spPr>
          <a:xfrm>
            <a:off x="5648325" y="3924000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hermano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8BC69601-5DDB-4980-8215-5D85C5EE617B}"/>
              </a:ext>
            </a:extLst>
          </p:cNvPr>
          <p:cNvSpPr/>
          <p:nvPr/>
        </p:nvSpPr>
        <p:spPr>
          <a:xfrm>
            <a:off x="8647113" y="3924000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tres galletas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887A7C54-422C-46DB-8F71-DF8DB931807A}"/>
              </a:ext>
            </a:extLst>
          </p:cNvPr>
          <p:cNvSpPr/>
          <p:nvPr/>
        </p:nvSpPr>
        <p:spPr>
          <a:xfrm>
            <a:off x="5648325" y="4377600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hermana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F641AA9F-1F1C-45E6-BB41-91805F73E9EE}"/>
              </a:ext>
            </a:extLst>
          </p:cNvPr>
          <p:cNvSpPr/>
          <p:nvPr/>
        </p:nvSpPr>
        <p:spPr>
          <a:xfrm>
            <a:off x="5648325" y="4834800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dos hermanos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7C55461-8EC6-466F-B441-646ABAF32516}"/>
              </a:ext>
            </a:extLst>
          </p:cNvPr>
          <p:cNvSpPr/>
          <p:nvPr/>
        </p:nvSpPr>
        <p:spPr>
          <a:xfrm>
            <a:off x="5648325" y="5292000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un caramelo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2C6F0ED-23E9-4E51-A976-2DBEF1308A85}"/>
              </a:ext>
            </a:extLst>
          </p:cNvPr>
          <p:cNvSpPr/>
          <p:nvPr/>
        </p:nvSpPr>
        <p:spPr>
          <a:xfrm>
            <a:off x="5648325" y="5749200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un cocodrilo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6D8F55B7-7479-4B78-BFC5-B3F215E23A17}"/>
              </a:ext>
            </a:extLst>
          </p:cNvPr>
          <p:cNvSpPr/>
          <p:nvPr/>
        </p:nvSpPr>
        <p:spPr>
          <a:xfrm>
            <a:off x="8647113" y="4377600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diez 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B3C691E-A9ED-4A25-8E86-F64848FCB01F}"/>
              </a:ext>
            </a:extLst>
          </p:cNvPr>
          <p:cNvSpPr/>
          <p:nvPr/>
        </p:nvSpPr>
        <p:spPr>
          <a:xfrm>
            <a:off x="8647113" y="4837176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seis 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69C73FC6-C267-4BE8-941B-B0109763199E}"/>
              </a:ext>
            </a:extLst>
          </p:cNvPr>
          <p:cNvSpPr/>
          <p:nvPr/>
        </p:nvSpPr>
        <p:spPr>
          <a:xfrm>
            <a:off x="8647113" y="5292000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veinte 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74D38B87-1FF6-4C99-AEF2-46F5EAA8888D}"/>
              </a:ext>
            </a:extLst>
          </p:cNvPr>
          <p:cNvSpPr/>
          <p:nvPr/>
        </p:nvSpPr>
        <p:spPr>
          <a:xfrm>
            <a:off x="5432303" y="6854269"/>
            <a:ext cx="5760000" cy="43100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4579D9FA-E312-4B26-9C99-69B718963DED}"/>
              </a:ext>
            </a:extLst>
          </p:cNvPr>
          <p:cNvSpPr/>
          <p:nvPr/>
        </p:nvSpPr>
        <p:spPr>
          <a:xfrm>
            <a:off x="5463277" y="6929768"/>
            <a:ext cx="5760000" cy="43100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CCF28FF8-25C4-4E10-A021-9FF392414115}"/>
              </a:ext>
            </a:extLst>
          </p:cNvPr>
          <p:cNvSpPr/>
          <p:nvPr/>
        </p:nvSpPr>
        <p:spPr>
          <a:xfrm>
            <a:off x="2651125" y="43776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(ella)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173BDDB-DAD8-491A-81F9-FA95EFA00410}"/>
              </a:ext>
            </a:extLst>
          </p:cNvPr>
          <p:cNvSpPr/>
          <p:nvPr/>
        </p:nvSpPr>
        <p:spPr>
          <a:xfrm>
            <a:off x="2651125" y="48348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Luis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450C057-3739-442B-897C-72B8FF1D2409}"/>
              </a:ext>
            </a:extLst>
          </p:cNvPr>
          <p:cNvSpPr/>
          <p:nvPr/>
        </p:nvSpPr>
        <p:spPr>
          <a:xfrm>
            <a:off x="2651125" y="52920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Sofía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A49D51EC-4417-4295-9679-1497BCF2C22A}"/>
              </a:ext>
            </a:extLst>
          </p:cNvPr>
          <p:cNvSpPr/>
          <p:nvPr/>
        </p:nvSpPr>
        <p:spPr>
          <a:xfrm>
            <a:off x="2651125" y="57492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 hermana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3D72E84-A49E-490A-8653-6EFB1E9379BD}"/>
              </a:ext>
            </a:extLst>
          </p:cNvPr>
          <p:cNvSpPr/>
          <p:nvPr/>
        </p:nvSpPr>
        <p:spPr>
          <a:xfrm>
            <a:off x="2651125" y="6207605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 hermano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47B9BC5-2EF5-49E1-A732-D4B465070E57}"/>
              </a:ext>
            </a:extLst>
          </p:cNvPr>
          <p:cNvSpPr/>
          <p:nvPr/>
        </p:nvSpPr>
        <p:spPr>
          <a:xfrm>
            <a:off x="2276475" y="6858000"/>
            <a:ext cx="3059113" cy="431006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 advClick="0">
    <p:circl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0.00117 -0.27338 " pathEditMode="fixed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6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7 L -0.00273 -0.47037 " pathEditMode="relative" rAng="0" ptsTypes="AA">
                                      <p:cBhvr>
                                        <p:cTn id="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7338 L 2.08333E-6 3.33333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338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-1.45833E-6 -3.7037E-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0.00104 -0.47616 " pathEditMode="fixed" rAng="0" ptsTypes="AA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23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7 L -0.00273 -0.47037 " pathEditMode="relative" rAng="0" ptsTypes="AA">
                                      <p:cBhvr>
                                        <p:cTn id="2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47338 L 2.08333E-6 3.7037E-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2354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-3.54167E-6 4.07407E-6 " pathEditMode="relative" rAng="0" ptsTypes="AA">
                                      <p:cBhvr>
                                        <p:cTn id="2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2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00117 -0.14005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673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7569 L -0.00273 -0.47037 " pathEditMode="relative" rAng="0" ptsTypes="AA">
                                      <p:cBhvr>
                                        <p:cTn id="3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14005 L 2.08333E-6 -3.33333E-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71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 -0.55278 L 1.25E-6 3.7037E-6 " pathEditMode="relative" rAng="0" ptsTypes="AA">
                                      <p:cBhvr>
                                        <p:cTn id="40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022E-16 L 0.00117 -0.20672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006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10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07407E-6 L -0.00273 -0.47037 " pathEditMode="relative" rAng="0" ptsTypes="AA">
                                      <p:cBhvr>
                                        <p:cTn id="4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2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0672 L 2.08333E-6 1.11022E-16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04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10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 -0.55278 L 6.25E-7 -3.7037E-7 " pathEditMode="relative" rAng="0" ptsTypes="AA">
                                      <p:cBhvr>
                                        <p:cTn id="5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00117 -0.34004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99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10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7 L -0.00273 -0.47037 " pathEditMode="relative" rAng="0" ptsTypes="AA">
                                      <p:cBhvr>
                                        <p:cTn id="60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34004 L 4.16667E-7 4.44444E-6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842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6.25E-7 -3.7037E-7 " pathEditMode="relative" rAng="0" ptsTypes="AA">
                                      <p:cBhvr>
                                        <p:cTn id="66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022E-16 L 0.00117 -0.40671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0185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7 L -0.00273 -0.47037 " pathEditMode="relative" rAng="0" ptsTypes="AA">
                                      <p:cBhvr>
                                        <p:cTn id="7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40671 L 4.16667E-7 -4.81481E-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0139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6.25E-7 -3.7037E-7 " pathEditMode="relative" rAng="0" ptsTypes="AA">
                                      <p:cBhvr>
                                        <p:cTn id="7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3.7037E-6 L 0.07552 -0.26968 " pathEditMode="fixed" rAng="0" ptsTypes="AA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5" y="-1349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path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0.00273 -0.47037 " pathEditMode="relative" rAng="0" ptsTypes="AA">
                                      <p:cBhvr>
                                        <p:cTn id="86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2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209 -0.14792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26968 L -1.25E-6 3.7037E-6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76" y="13542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-8.33333E-7 0.25 " pathEditMode="relative" rAng="0" ptsTypes="AA">
                                      <p:cBhvr>
                                        <p:cTn id="94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36019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792 L 4.58333E-6 -3.33333E-6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07407E-6 L 0.07552 -0.1368 " pathEditMode="relative" rAng="0" ptsTypes="AA">
                                      <p:cBhvr>
                                        <p:cTn id="1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6782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42" presetClass="path" presetSubtype="0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7569 L -0.00273 -0.47037 " pathEditMode="relative" rAng="0" ptsTypes="AA">
                                      <p:cBhvr>
                                        <p:cTn id="10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27315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209 -0.14792 " pathEditMode="relative" rAng="0" ptsTypes="AA">
                                      <p:cBhvr>
                                        <p:cTn id="105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1368 L 0.00091 4.07407E-6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" y="6759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42" presetClass="path" presetSubtype="0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 -0.55278 L -8.33333E-7 2.59259E-6 " pathEditMode="relative" rAng="0" ptsTypes="AA">
                                      <p:cBhvr>
                                        <p:cTn id="111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7639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792 L -4.79167E-6 3.7037E-7 " pathEditMode="relative" rAng="0" ptsTypes="AA">
                                      <p:cBhvr>
                                        <p:cTn id="113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3.7037E-7 L 0.07552 -0.20301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-10093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accel="10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0.00273 -0.47037 " pathEditMode="relative" rAng="0" ptsTypes="AA">
                                      <p:cBhvr>
                                        <p:cTn id="120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209 -0.14792 " pathEditMode="relative" rAng="0" ptsTypes="AA">
                                      <p:cBhvr>
                                        <p:cTn id="122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20301 L 0.00169 3.7037E-7 " pathEditMode="relative" rAng="0" ptsTypes="AA">
                                      <p:cBhvr>
                                        <p:cTn id="1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8" y="10023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accel="10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 -0.55278 L -8.33333E-7 2.59259E-6 " pathEditMode="relative" rAng="0" ptsTypes="AA">
                                      <p:cBhvr>
                                        <p:cTn id="128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7639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792 L -4.79167E-6 3.7037E-7 " pathEditMode="relative" rAng="0" ptsTypes="AA">
                                      <p:cBhvr>
                                        <p:cTn id="130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 nodeType="clickPar">
                      <p:stCondLst>
                        <p:cond delay="0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96296E-6 L 0.07552 -0.33634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16690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42" presetClass="path" presetSubtype="0" accel="10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0.00273 -0.47037 " pathEditMode="relative" rAng="0" ptsTypes="AA">
                                      <p:cBhvr>
                                        <p:cTn id="137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42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208 -0.14791 " pathEditMode="relative" rAng="0" ptsTypes="AA">
                                      <p:cBhvr>
                                        <p:cTn id="139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33634 L -0.00013 -2.96296E-6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9" y="16759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-8.33333E-7 2.59259E-6 " pathEditMode="relative" rAng="0" ptsTypes="AA">
                                      <p:cBhvr>
                                        <p:cTn id="145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23519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42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792 L -4.79167E-6 3.7037E-7 " pathEditMode="relative" rAng="0" ptsTypes="AA">
                                      <p:cBhvr>
                                        <p:cTn id="147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 nodeType="clickPar">
                      <p:stCondLst>
                        <p:cond delay="0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7 L 0.07552 -0.40301 " pathEditMode="relative" rAng="0" ptsTypes="AA">
                                      <p:cBhvr>
                                        <p:cTn id="1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20162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0.00273 -0.47037 " pathEditMode="relative" rAng="0" ptsTypes="AA">
                                      <p:cBhvr>
                                        <p:cTn id="154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092 -0.26921 " pathEditMode="relative" rAng="0" ptsTypes="AA">
                                      <p:cBhvr>
                                        <p:cTn id="156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40301 L -0.00078 3.7037E-7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5" y="20139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42" presetClass="path" presetSubtype="0" accel="50000" decel="5000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-8.33333E-7 2.59259E-6 " pathEditMode="relative" rAng="0" ptsTypes="AA">
                                      <p:cBhvr>
                                        <p:cTn id="162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23519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35671 L -0.00351 -0.0875 " pathEditMode="relative" rAng="0" ptsTypes="AA">
                                      <p:cBhvr>
                                        <p:cTn id="164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 nodeType="clickPar">
                      <p:stCondLst>
                        <p:cond delay="0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0047 L -0.17045 -0.26991 " pathEditMode="fixed" rAng="0" ptsTypes="AA">
                                      <p:cBhvr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13542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42" presetClass="path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0.00273 -0.47037 " pathEditMode="relative" rAng="0" ptsTypes="AA">
                                      <p:cBhvr>
                                        <p:cTn id="17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  <p:par>
                                <p:cTn id="172" presetID="42" presetClass="path" presetSubtype="0" accel="50000" decel="5000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208 -0.14792 " pathEditMode="relative" rAng="0" ptsTypes="AA">
                                      <p:cBhvr>
                                        <p:cTn id="1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45 -0.26991 L -4.79167E-6 2.22222E-6 " pathEditMode="relative" rAng="0" ptsTypes="AA">
                                      <p:cBhvr>
                                        <p:cTn id="1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13426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42" presetClass="path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-8.33333E-7 0.25 " pathEditMode="relative" rAng="0" ptsTypes="AA">
                                      <p:cBhvr>
                                        <p:cTn id="179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36019"/>
                                    </p:animMotion>
                                  </p:childTnLst>
                                </p:cTn>
                              </p:par>
                              <p:par>
                                <p:cTn id="180" presetID="42" presetClass="path" presetSubtype="0" accel="50000" decel="5000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792 L 4.58333E-6 4.44444E-6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 nodeType="clickPar">
                      <p:stCondLst>
                        <p:cond delay="0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07407E-6 L -0.17045 -0.1368 " pathEditMode="relative" rAng="0" ptsTypes="AA">
                                      <p:cBhvr>
                                        <p:cTn id="1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6782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42" presetClass="path" presetSubtype="0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7569 L -0.00273 -0.47037 " pathEditMode="relative" rAng="0" ptsTypes="AA">
                                      <p:cBhvr>
                                        <p:cTn id="188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27315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42" presetClass="path" presetSubtype="0" accel="50000" decel="5000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208 -0.14792 " pathEditMode="relative" rAng="0" ptsTypes="AA">
                                      <p:cBhvr>
                                        <p:cTn id="19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45 -0.1368 L -4.79167E-6 4.07407E-6 " pathEditMode="relative" rAng="0" ptsTypes="AA">
                                      <p:cBhvr>
                                        <p:cTn id="19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6759"/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42" presetClass="path" presetSubtype="0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 -0.55278 L -8.33333E-7 1.11111E-6 " pathEditMode="relative" rAng="0" ptsTypes="AA">
                                      <p:cBhvr>
                                        <p:cTn id="19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7639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2" presetClass="path" presetSubtype="0" accel="50000" decel="5000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792 L 2.70833E-6 4.44444E-6 " pathEditMode="relative" rAng="0" ptsTypes="AA">
                                      <p:cBhvr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 nodeType="clickPar">
                      <p:stCondLst>
                        <p:cond delay="0"/>
                      </p:stCondLst>
                      <p:childTnLst>
                        <p:par>
                          <p:cTn id="2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-0.17045 -0.20301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9977"/>
                                    </p:animMotion>
                                  </p:childTnLst>
                                </p:cTn>
                              </p:par>
                              <p:par>
                                <p:cTn id="204" presetID="42" presetClass="path" presetSubtype="0" accel="10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0.00273 -0.47037 " pathEditMode="relative" rAng="0" ptsTypes="AA">
                                      <p:cBhvr>
                                        <p:cTn id="205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42" presetClass="path" presetSubtype="0" accel="50000" decel="5000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209 -0.14792 " pathEditMode="relative" rAng="0" ptsTypes="AA">
                                      <p:cBhvr>
                                        <p:cTn id="2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45 -0.20301 L -4.79167E-6 3.7037E-7 " pathEditMode="relative" rAng="0" ptsTypes="AA">
                                      <p:cBhvr>
                                        <p:cTn id="2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9977"/>
                                    </p:animMotion>
                                  </p:childTnLst>
                                </p:cTn>
                              </p:par>
                              <p:par>
                                <p:cTn id="212" presetID="42" presetClass="path" presetSubtype="0" accel="10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 -0.55278 L -8.33333E-7 1.11111E-6 " pathEditMode="relative" rAng="0" ptsTypes="AA">
                                      <p:cBhvr>
                                        <p:cTn id="21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7639"/>
                                    </p:animMotion>
                                  </p:childTnLst>
                                </p:cTn>
                              </p:par>
                              <p:par>
                                <p:cTn id="214" presetID="42" presetClass="path" presetSubtype="0" accel="50000" decel="5000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792 L -1.875E-6 4.44444E-6 " pathEditMode="relative" rAng="0" ptsTypes="AA">
                                      <p:cBhvr>
                                        <p:cTn id="2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 nodeType="clickPar">
                      <p:stCondLst>
                        <p:cond delay="0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-0.17044 -0.33634 " pathEditMode="relative" rAng="0" ptsTypes="AA">
                                      <p:cBhvr>
                                        <p:cTn id="2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29" y="-16829"/>
                                    </p:animMotion>
                                  </p:childTnLst>
                                </p:cTn>
                              </p:par>
                              <p:par>
                                <p:cTn id="221" presetID="42" presetClass="path" presetSubtype="0" accel="10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0.00273 -0.47037 " pathEditMode="relative" rAng="0" ptsTypes="AA">
                                      <p:cBhvr>
                                        <p:cTn id="22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519"/>
                                    </p:animMotion>
                                  </p:childTnLst>
                                </p:cTn>
                              </p:par>
                              <p:par>
                                <p:cTn id="223" presetID="42" presetClass="path" presetSubtype="0" accel="50000" decel="5000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00208 -0.14792 " pathEditMode="relative" rAng="0" ptsTypes="AA">
                                      <p:cBhvr>
                                        <p:cTn id="2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44 -0.33634 L -4.79167E-6 -2.96296E-6 " pathEditMode="relative" rAng="0" ptsTypes="AA">
                                      <p:cBhvr>
                                        <p:cTn id="2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6" y="16875"/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42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3 -0.47037 L -8.33333E-7 1.11111E-6 " pathEditMode="relative" rAng="0" ptsTypes="AA">
                                      <p:cBhvr>
                                        <p:cTn id="230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23519"/>
                                    </p:animMotion>
                                  </p:childTnLst>
                                </p:cTn>
                              </p:par>
                              <p:par>
                                <p:cTn id="231" presetID="42" presetClass="path" presetSubtype="0" accel="50000" decel="5000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792 L -4.79167E-6 3.7037E-7 " pathEditMode="relative" rAng="0" ptsTypes="AA">
                                      <p:cBhvr>
                                        <p:cTn id="2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49" grpId="2" animBg="1"/>
      <p:bldP spid="49" grpId="3" animBg="1"/>
      <p:bldP spid="49" grpId="4" animBg="1"/>
      <p:bldP spid="49" grpId="5" animBg="1"/>
      <p:bldP spid="49" grpId="6" animBg="1"/>
      <p:bldP spid="49" grpId="7" animBg="1"/>
      <p:bldP spid="49" grpId="8" animBg="1"/>
      <p:bldP spid="49" grpId="9" animBg="1"/>
      <p:bldP spid="49" grpId="10" animBg="1"/>
      <p:bldP spid="49" grpId="11" animBg="1"/>
      <p:bldP spid="49" grpId="12" animBg="1"/>
      <p:bldP spid="49" grpId="13" animBg="1"/>
      <p:bldP spid="49" grpId="14" animBg="1"/>
      <p:bldP spid="49" grpId="15" animBg="1"/>
      <p:bldP spid="49" grpId="16" animBg="1"/>
      <p:bldP spid="49" grpId="17" animBg="1"/>
      <p:bldP spid="20" grpId="0" animBg="1"/>
      <p:bldP spid="20" grpId="1" animBg="1"/>
      <p:bldP spid="31" grpId="0" animBg="1"/>
      <p:bldP spid="31" grpId="1" animBg="1"/>
      <p:bldP spid="38" grpId="0" animBg="1"/>
      <p:bldP spid="38" grpId="1" animBg="1"/>
      <p:bldP spid="32" grpId="0" animBg="1"/>
      <p:bldP spid="32" grpId="1" animBg="1"/>
      <p:bldP spid="28" grpId="0" animBg="1"/>
      <p:bldP spid="28" grpId="1" animBg="1"/>
      <p:bldP spid="29" grpId="0" animBg="1"/>
      <p:bldP spid="29" grpId="1" animBg="1"/>
      <p:bldP spid="33" grpId="0" animBg="1"/>
      <p:bldP spid="33" grpId="1" animBg="1"/>
      <p:bldP spid="39" grpId="0" animBg="1"/>
      <p:bldP spid="39" grpId="1" animBg="1"/>
      <p:bldP spid="35" grpId="0" animBg="1"/>
      <p:bldP spid="35" grpId="1" animBg="1"/>
      <p:bldP spid="36" grpId="0" animBg="1"/>
      <p:bldP spid="36" grpId="1" animBg="1"/>
      <p:bldP spid="34" grpId="0" animBg="1"/>
      <p:bldP spid="34" grpId="1" animBg="1"/>
      <p:bldP spid="34" grpId="2" animBg="1"/>
      <p:bldP spid="34" grpId="3" animBg="1"/>
      <p:bldP spid="34" grpId="4" animBg="1"/>
      <p:bldP spid="34" grpId="5" animBg="1"/>
      <p:bldP spid="34" grpId="6" animBg="1"/>
      <p:bldP spid="34" grpId="7" animBg="1"/>
      <p:bldP spid="34" grpId="8" animBg="1"/>
      <p:bldP spid="34" grpId="9" animBg="1"/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1" grpId="6" animBg="1"/>
      <p:bldP spid="41" grpId="7" animBg="1"/>
      <p:bldP spid="21" grpId="0" animBg="1"/>
      <p:bldP spid="21" grpId="1" animBg="1"/>
      <p:bldP spid="4" grpId="0" animBg="1"/>
      <p:bldP spid="4" grpId="1" animBg="1"/>
      <p:bldP spid="5" grpId="0" animBg="1"/>
      <p:bldP spid="5" grpId="1" animBg="1"/>
      <p:bldP spid="22" grpId="0" animBg="1"/>
      <p:bldP spid="22" grpId="1" animBg="1"/>
      <p:bldP spid="11" grpId="0" animBg="1"/>
      <p:bldP spid="11" grpId="1" animBg="1"/>
      <p:bldP spid="8" grpId="0" animBg="1"/>
      <p:bldP spid="8" grpId="2" animBg="1"/>
      <p:bldP spid="8" grpId="3" animBg="1"/>
      <p:bldP spid="8" grpId="4" animBg="1"/>
      <p:bldP spid="8" grpId="5" animBg="1"/>
      <p:bldP spid="8" grpId="6" animBg="1"/>
      <p:bldP spid="8" grpId="7" animBg="1"/>
      <p:bldP spid="8" grpId="8" animBg="1"/>
      <p:bldP spid="8" grpId="9" animBg="1"/>
      <p:bldP spid="8" grpId="10" animBg="1"/>
      <p:bldP spid="8" grpId="11" animBg="1"/>
      <p:bldP spid="8" grpId="12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49</Words>
  <Application>Microsoft Macintosh PowerPoint</Application>
  <PresentationFormat>Custom</PresentationFormat>
  <Paragraphs>23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Henry Dorrance</dc:creator>
  <cp:keywords/>
  <dc:description/>
  <cp:lastModifiedBy>Richard Dorrance</cp:lastModifiedBy>
  <cp:revision>96</cp:revision>
  <dcterms:created xsi:type="dcterms:W3CDTF">2018-04-21T20:11:52Z</dcterms:created>
  <dcterms:modified xsi:type="dcterms:W3CDTF">2018-05-15T21:56:42Z</dcterms:modified>
  <cp:category/>
</cp:coreProperties>
</file>