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</p:sldIdLst>
  <p:sldSz cx="12192000" cy="6858000"/>
  <p:notesSz cx="6797675" cy="992822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D3D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4" y="8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5341C-75C2-4A5B-A8E6-D61C57E199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B29A2C-9326-4862-B8C8-D415D1CC61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8D71AF-2D25-49FA-82ED-668C90023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77BAF-3017-408F-A85E-AC6A37566F17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A9E30-EE75-48D1-8B3A-4671AFCA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57A2F-2009-4FFE-BFEB-DE23CECF9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AF05E1-2550-42CF-B626-5DE4622D0A0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1635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A3541-A888-4E0B-9A4B-8ECA91BD0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0589E6-8FCE-4BD0-97BF-7D9FF2223A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9D869-1BAF-4E80-AF5E-663D6D1F7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A51C2-6FAA-4942-8101-E7910486D05D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A45A40-C150-4412-A693-C3483515E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1ED653-36D6-4BBA-BC75-C1E19E092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6EEA-17CC-421C-9E93-4E01412F4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918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5BD042-F04D-44C1-836E-763AC27E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B2B54E-6CBA-43D8-A9AD-579E04F455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A6D296-A599-46BD-AE10-3DC249E98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2095F-98DC-47F0-8A6C-0DB7E8DB34F5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F33A50-DE70-4F9A-A736-0B0924E9F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4E2F-87F3-4BFF-8E97-5AABB6F03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92C35-E72C-4238-B0F3-FDF394AA889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4653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F7998-7456-474D-8FDE-EC2BAAF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6849D-212F-41DD-BE75-D6C30C9CD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6C43D9-9059-43FA-9B3A-E8A46E235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F7A5C-79B8-4207-A0DB-C49367232122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D0C8F1-6D99-476B-AE2B-A44272CCE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AE63A9-9258-4BCA-85AC-0AF363720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46BF-8AE5-45ED-81FB-D57B392534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9968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DB035-90C5-4335-894E-A842F6E7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A9EF19-EF61-4366-8B31-C7BDDB5CD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262151-C951-44C8-A7A9-44C6B299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1F631-6C08-44ED-BB67-FCF5D5EFA695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851722-49FE-4D25-BED5-AA17BB464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22581-92FD-4282-9CD8-53DF7BB01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A13B95-FDC9-4A14-BF79-31F3671EDE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9876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DFF40-E5F4-42AA-AD3E-799B9F87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503C2E-B111-49BD-A056-C0E1FC7FE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A4CFC0-B3FC-4B18-8D9F-2DF9DA8067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99F53D-B945-4BD8-964E-ADA9063BB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2C3608-5521-4C91-9124-D75920D307E1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EE4DEEA-0269-49BC-9635-BF8C0391C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3FE7E0-F679-4DA4-8373-E35AAAE02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F82BBD-EFCA-4EE2-8934-E1820E3292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7620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1D878-211E-441E-A267-F44E857F9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96B68B-9823-4DF9-B641-D9D9CA1B84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17F673-4DC2-441F-8B8A-7AFE97C669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8E30A6-262A-4BB4-A967-3F76CD3F4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35FBB0-E3FD-44B9-BD7F-350C0D9840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89931ED-F44F-46D9-90C2-1790EF71D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79F3-8DDC-40C8-BA7B-564092279694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F565BED-308F-436C-8324-AAA1A55C3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EFDA6D3-2C02-482F-9BCA-876E460D0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0CA12-DF54-4749-98DA-1367457F88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51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E698A6-C976-406E-B210-82F57EC7A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4D77BCF4-3139-465B-8E9D-2CB16928C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9E14C-9314-4D30-AB7A-4007FE75CC20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65B697B-8638-4591-B769-02653DD3E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CE47FC3-5873-4D71-B8A8-E349212A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5FEB7-E3A2-4799-82EF-33A8CFE1EE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8115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7F7379-3D6C-4647-A4C5-40E941F3F8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6B64E-2167-4B6F-8CC2-7E83C4D08AFE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A33FBD7-92B0-46AC-9031-0EF0B591A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1226FA2D-6CB4-4B83-82C2-B3FD28F6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EC883-99B2-4D25-8BAE-E52B2780A61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76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83DCC-AACA-4D61-8DA8-DBC1B76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DB70A4-18B6-4737-9038-DF481DF63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65F6A5-6336-4311-9D6F-329073F6FE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491BC50-159A-4695-B5E2-ADB3F9EC25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E6853-D03E-446A-87FB-8664417E1C89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EF37408-E479-4F9E-9F22-AB2318E6D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0677CA2-FCBA-43DF-870B-FAA12D8BA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B24F45-6427-4874-86F1-E0047735E78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26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0C558D-E69F-42DF-97A3-556E7A0AC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78F99C-0B81-457C-B06C-F6FB1D7B11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D3BC23-38BC-4C45-B29A-B3E0F691D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B60B503-4107-4A32-8825-05D65C08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4D79E-65E9-4C15-A3F6-CC1BA7B0ADCF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30AEC352-1362-460E-88AD-88DCB76D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7C8CCB-3E72-47EE-A3AB-03EA04E63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EF0F6-3D04-46A7-A0EC-A08CC264DB9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523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4F2BB50B-5935-4A32-9A34-B01800C59C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3DEA9B7B-7EBE-44DB-A6E9-FD34473503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0F1075-18D2-4972-AB77-01551B22E0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E03482-69D1-444C-8612-8C90599567DF}" type="datetimeFigureOut">
              <a:rPr lang="en-GB"/>
              <a:pPr>
                <a:defRPr/>
              </a:pPr>
              <a:t>24/09/2018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04AD8-B6AB-49F0-BB86-028ED3D966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4CFE7-13B6-40EF-89E7-728AFA19A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E59A436-140A-4EDF-8551-1228D2F970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58823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>
            <a:extLst>
              <a:ext uri="{FF2B5EF4-FFF2-40B4-BE49-F238E27FC236}">
                <a16:creationId xmlns:a16="http://schemas.microsoft.com/office/drawing/2014/main" id="{879F4603-DFF4-4678-8F9F-523FF00B3975}"/>
              </a:ext>
            </a:extLst>
          </p:cNvPr>
          <p:cNvSpPr/>
          <p:nvPr/>
        </p:nvSpPr>
        <p:spPr>
          <a:xfrm>
            <a:off x="1" y="-490323"/>
            <a:ext cx="12191999" cy="70788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pic>
        <p:nvPicPr>
          <p:cNvPr id="60" name="Picture 42">
            <a:extLst>
              <a:ext uri="{FF2B5EF4-FFF2-40B4-BE49-F238E27FC236}">
                <a16:creationId xmlns:a16="http://schemas.microsoft.com/office/drawing/2014/main" id="{C50F9D26-3BE4-4ED1-BA6B-E07AEBDD5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3992" y="3415370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Rectangle 57">
            <a:extLst>
              <a:ext uri="{FF2B5EF4-FFF2-40B4-BE49-F238E27FC236}">
                <a16:creationId xmlns:a16="http://schemas.microsoft.com/office/drawing/2014/main" id="{310096B7-DDD4-4152-9BEE-DACCABD81676}"/>
              </a:ext>
            </a:extLst>
          </p:cNvPr>
          <p:cNvSpPr/>
          <p:nvPr/>
        </p:nvSpPr>
        <p:spPr>
          <a:xfrm>
            <a:off x="10230274" y="3268902"/>
            <a:ext cx="933440" cy="9922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484A04B-C9B2-4CFC-8EE4-E249D9A4463D}"/>
              </a:ext>
            </a:extLst>
          </p:cNvPr>
          <p:cNvSpPr/>
          <p:nvPr/>
        </p:nvSpPr>
        <p:spPr>
          <a:xfrm>
            <a:off x="10257951" y="3316905"/>
            <a:ext cx="867540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BCB0BAC-7C7B-453D-ACF3-F19129383B82}"/>
              </a:ext>
            </a:extLst>
          </p:cNvPr>
          <p:cNvSpPr/>
          <p:nvPr/>
        </p:nvSpPr>
        <p:spPr>
          <a:xfrm>
            <a:off x="10124208" y="3335763"/>
            <a:ext cx="987045" cy="885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2" name="Picture 42">
            <a:extLst>
              <a:ext uri="{FF2B5EF4-FFF2-40B4-BE49-F238E27FC236}">
                <a16:creationId xmlns:a16="http://schemas.microsoft.com/office/drawing/2014/main" id="{F7296DD2-CFBA-4841-B0B2-6C0AC5675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6148" y="3399328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190193E2-AD75-4BF1-ADCC-3A4B67997B60}"/>
              </a:ext>
            </a:extLst>
          </p:cNvPr>
          <p:cNvSpPr/>
          <p:nvPr/>
        </p:nvSpPr>
        <p:spPr>
          <a:xfrm>
            <a:off x="11158780" y="3268145"/>
            <a:ext cx="933440" cy="10371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10D8D76-D695-453E-8323-6261D0A58BD9}"/>
              </a:ext>
            </a:extLst>
          </p:cNvPr>
          <p:cNvSpPr/>
          <p:nvPr/>
        </p:nvSpPr>
        <p:spPr>
          <a:xfrm>
            <a:off x="11173857" y="3377913"/>
            <a:ext cx="893265" cy="92333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22773766-C068-4C2F-9D82-6B129AC806D9}"/>
              </a:ext>
            </a:extLst>
          </p:cNvPr>
          <p:cNvSpPr/>
          <p:nvPr/>
        </p:nvSpPr>
        <p:spPr>
          <a:xfrm>
            <a:off x="11095118" y="3299258"/>
            <a:ext cx="933440" cy="858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1" name="Picture 42">
            <a:extLst>
              <a:ext uri="{FF2B5EF4-FFF2-40B4-BE49-F238E27FC236}">
                <a16:creationId xmlns:a16="http://schemas.microsoft.com/office/drawing/2014/main" id="{F1F09BE8-5750-4817-A33C-974D1EE3B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751" y="2527986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1A1E9AF-A1CC-4C89-8837-BA01BD0B6FC5}"/>
              </a:ext>
            </a:extLst>
          </p:cNvPr>
          <p:cNvSpPr/>
          <p:nvPr/>
        </p:nvSpPr>
        <p:spPr>
          <a:xfrm>
            <a:off x="11158780" y="2407728"/>
            <a:ext cx="893265" cy="852131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5B1E0E1-770D-4BF8-9FC4-15F617D8AB6F}"/>
              </a:ext>
            </a:extLst>
          </p:cNvPr>
          <p:cNvSpPr/>
          <p:nvPr/>
        </p:nvSpPr>
        <p:spPr>
          <a:xfrm>
            <a:off x="11160921" y="2375995"/>
            <a:ext cx="933440" cy="10033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FD7231FC-DDAB-40A2-9CCA-AD3C94D0D0C6}"/>
              </a:ext>
            </a:extLst>
          </p:cNvPr>
          <p:cNvSpPr/>
          <p:nvPr/>
        </p:nvSpPr>
        <p:spPr>
          <a:xfrm>
            <a:off x="11158780" y="2415009"/>
            <a:ext cx="933440" cy="8888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051" name="Picture 42">
            <a:extLst>
              <a:ext uri="{FF2B5EF4-FFF2-40B4-BE49-F238E27FC236}">
                <a16:creationId xmlns:a16="http://schemas.microsoft.com/office/drawing/2014/main" id="{F43CABE8-F2B0-4EC9-A104-3064610E1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1926" y="2491346"/>
            <a:ext cx="601306" cy="521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C4ABE398-4F17-4194-8966-0BB2F0D1F9B3}"/>
              </a:ext>
            </a:extLst>
          </p:cNvPr>
          <p:cNvSpPr/>
          <p:nvPr/>
        </p:nvSpPr>
        <p:spPr>
          <a:xfrm>
            <a:off x="10269911" y="2398236"/>
            <a:ext cx="867540" cy="83953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6C4AEC5-E362-4B41-AD02-6C24F9DA06AB}"/>
              </a:ext>
            </a:extLst>
          </p:cNvPr>
          <p:cNvSpPr/>
          <p:nvPr/>
        </p:nvSpPr>
        <p:spPr>
          <a:xfrm>
            <a:off x="10191169" y="2382181"/>
            <a:ext cx="936616" cy="994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B3BD1D4-0EBB-4D1C-AA7B-08D5B64B8189}"/>
              </a:ext>
            </a:extLst>
          </p:cNvPr>
          <p:cNvSpPr/>
          <p:nvPr/>
        </p:nvSpPr>
        <p:spPr>
          <a:xfrm>
            <a:off x="10148853" y="2379793"/>
            <a:ext cx="964267" cy="8496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70" name="TextBox 24">
            <a:extLst>
              <a:ext uri="{FF2B5EF4-FFF2-40B4-BE49-F238E27FC236}">
                <a16:creationId xmlns:a16="http://schemas.microsoft.com/office/drawing/2014/main" id="{89AECAFE-4AA8-4C9E-AA94-1B066808EE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1482201"/>
            <a:ext cx="7725867" cy="107721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Make as many sentences as you can using </a:t>
            </a:r>
            <a:r>
              <a:rPr lang="es-ES" altLang="en-US" sz="32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estar</a:t>
            </a:r>
            <a:r>
              <a:rPr lang="en-GB" altLang="en-US" sz="32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alt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9" name="Picture 11">
            <a:extLst>
              <a:ext uri="{FF2B5EF4-FFF2-40B4-BE49-F238E27FC236}">
                <a16:creationId xmlns:a16="http://schemas.microsoft.com/office/drawing/2014/main" id="{9299DE16-BA57-486C-AF7F-814B7B37D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94" y="314959"/>
            <a:ext cx="2120900" cy="209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190268B-24B7-4CD3-9D18-5C1C06A7A9A1}"/>
              </a:ext>
            </a:extLst>
          </p:cNvPr>
          <p:cNvSpPr/>
          <p:nvPr/>
        </p:nvSpPr>
        <p:spPr>
          <a:xfrm>
            <a:off x="3851586" y="2695618"/>
            <a:ext cx="1531797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08346BC2-DBB6-4392-80D7-9D96B8660C98}"/>
              </a:ext>
            </a:extLst>
          </p:cNvPr>
          <p:cNvSpPr/>
          <p:nvPr/>
        </p:nvSpPr>
        <p:spPr>
          <a:xfrm>
            <a:off x="5616943" y="2706677"/>
            <a:ext cx="3453994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2" name="TextBox 26">
            <a:hlinkClick r:id="rId4" action="ppaction://hlinksldjump"/>
            <a:extLst>
              <a:ext uri="{FF2B5EF4-FFF2-40B4-BE49-F238E27FC236}">
                <a16:creationId xmlns:a16="http://schemas.microsoft.com/office/drawing/2014/main" id="{9BF3403B-2AC0-4D51-B445-3CE1A5F97EF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126905" y="5932689"/>
            <a:ext cx="1092200" cy="6461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GB" altLang="en-US" dirty="0"/>
              <a:t>Reset</a:t>
            </a:r>
          </a:p>
          <a:p>
            <a:pPr eaLnBrk="1" hangingPunct="1"/>
            <a:r>
              <a:rPr lang="en-GB" altLang="en-US" dirty="0"/>
              <a:t>question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00B1B58-4619-488E-9E6A-6F42B314A9BA}"/>
              </a:ext>
            </a:extLst>
          </p:cNvPr>
          <p:cNvSpPr/>
          <p:nvPr/>
        </p:nvSpPr>
        <p:spPr>
          <a:xfrm>
            <a:off x="3960000" y="3492000"/>
            <a:ext cx="1324797" cy="395287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estoy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87A7C54-422C-46DB-8F71-DF8DB931807A}"/>
              </a:ext>
            </a:extLst>
          </p:cNvPr>
          <p:cNvSpPr/>
          <p:nvPr/>
        </p:nvSpPr>
        <p:spPr>
          <a:xfrm>
            <a:off x="3960000" y="3960000"/>
            <a:ext cx="1324797" cy="395287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estás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D8F55B7-7479-4B78-BFC5-B3F215E23A17}"/>
              </a:ext>
            </a:extLst>
          </p:cNvPr>
          <p:cNvSpPr/>
          <p:nvPr/>
        </p:nvSpPr>
        <p:spPr>
          <a:xfrm>
            <a:off x="5832000" y="3492000"/>
            <a:ext cx="3051498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la clase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9C73FC6-C267-4BE8-941B-B0109763199E}"/>
              </a:ext>
            </a:extLst>
          </p:cNvPr>
          <p:cNvSpPr/>
          <p:nvPr/>
        </p:nvSpPr>
        <p:spPr>
          <a:xfrm>
            <a:off x="5832000" y="3960000"/>
            <a:ext cx="3051498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el parque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0AC18C5-95A6-438A-8FD4-A035B12F7D34}"/>
              </a:ext>
            </a:extLst>
          </p:cNvPr>
          <p:cNvSpPr/>
          <p:nvPr/>
        </p:nvSpPr>
        <p:spPr>
          <a:xfrm>
            <a:off x="3960000" y="4428000"/>
            <a:ext cx="1324797" cy="395287"/>
          </a:xfrm>
          <a:prstGeom prst="rect">
            <a:avLst/>
          </a:prstGeom>
          <a:solidFill>
            <a:schemeClr val="accent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está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43BBB2-FCA2-47A0-A447-0A20B6DC0558}"/>
              </a:ext>
            </a:extLst>
          </p:cNvPr>
          <p:cNvSpPr/>
          <p:nvPr/>
        </p:nvSpPr>
        <p:spPr>
          <a:xfrm>
            <a:off x="1842274" y="2695611"/>
            <a:ext cx="1740532" cy="644525"/>
          </a:xfrm>
          <a:prstGeom prst="roundRect">
            <a:avLst/>
          </a:prstGeom>
          <a:noFill/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452BA07-A9FC-4C31-844D-0C572300DD65}"/>
              </a:ext>
            </a:extLst>
          </p:cNvPr>
          <p:cNvSpPr/>
          <p:nvPr/>
        </p:nvSpPr>
        <p:spPr>
          <a:xfrm>
            <a:off x="1980000" y="3492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(yo)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F28FF8-25C4-4E10-A021-9FF392414115}"/>
              </a:ext>
            </a:extLst>
          </p:cNvPr>
          <p:cNvSpPr/>
          <p:nvPr/>
        </p:nvSpPr>
        <p:spPr>
          <a:xfrm>
            <a:off x="1980000" y="3960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(tú)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4F48AC4-A29A-426E-B5FA-3B6FC7435A91}"/>
              </a:ext>
            </a:extLst>
          </p:cNvPr>
          <p:cNvSpPr/>
          <p:nvPr/>
        </p:nvSpPr>
        <p:spPr>
          <a:xfrm>
            <a:off x="1980000" y="4428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(ella)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EAC96EC2-B947-4851-A837-5A00F1F14F97}"/>
              </a:ext>
            </a:extLst>
          </p:cNvPr>
          <p:cNvSpPr/>
          <p:nvPr/>
        </p:nvSpPr>
        <p:spPr>
          <a:xfrm>
            <a:off x="1980000" y="4896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(él)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5EB7BE1F-B96D-4617-9455-A09A8F3059E0}"/>
              </a:ext>
            </a:extLst>
          </p:cNvPr>
          <p:cNvSpPr/>
          <p:nvPr/>
        </p:nvSpPr>
        <p:spPr>
          <a:xfrm>
            <a:off x="1980000" y="5364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Luis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1F54839-ED27-4C82-8A23-C2EFF7CE2462}"/>
              </a:ext>
            </a:extLst>
          </p:cNvPr>
          <p:cNvSpPr/>
          <p:nvPr/>
        </p:nvSpPr>
        <p:spPr>
          <a:xfrm>
            <a:off x="1980000" y="5832000"/>
            <a:ext cx="1412869" cy="39528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Sofia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B3C691E-A9ED-4A25-8E86-F64848FCB01F}"/>
              </a:ext>
            </a:extLst>
          </p:cNvPr>
          <p:cNvSpPr/>
          <p:nvPr/>
        </p:nvSpPr>
        <p:spPr>
          <a:xfrm>
            <a:off x="5832000" y="4428000"/>
            <a:ext cx="3051498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en casa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BC69601-5DDB-4980-8215-5D85C5EE617B}"/>
              </a:ext>
            </a:extLst>
          </p:cNvPr>
          <p:cNvSpPr/>
          <p:nvPr/>
        </p:nvSpPr>
        <p:spPr>
          <a:xfrm>
            <a:off x="5832000" y="4896000"/>
            <a:ext cx="3051498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contento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0CCDCBFB-483F-4AAD-9710-735F3D9A4F24}"/>
              </a:ext>
            </a:extLst>
          </p:cNvPr>
          <p:cNvSpPr/>
          <p:nvPr/>
        </p:nvSpPr>
        <p:spPr>
          <a:xfrm>
            <a:off x="5832000" y="5364000"/>
            <a:ext cx="3051498" cy="3952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contenta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4D38B87-1FF6-4C99-AEF2-46F5EAA8888D}"/>
              </a:ext>
            </a:extLst>
          </p:cNvPr>
          <p:cNvSpPr/>
          <p:nvPr/>
        </p:nvSpPr>
        <p:spPr>
          <a:xfrm>
            <a:off x="3860727" y="3444525"/>
            <a:ext cx="1458079" cy="3325462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579D9FA-E312-4B26-9C99-69B718963DED}"/>
              </a:ext>
            </a:extLst>
          </p:cNvPr>
          <p:cNvSpPr/>
          <p:nvPr/>
        </p:nvSpPr>
        <p:spPr>
          <a:xfrm>
            <a:off x="5759411" y="3447332"/>
            <a:ext cx="3259159" cy="297529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7B9BC5-2EF5-49E1-A732-D4B465070E57}"/>
              </a:ext>
            </a:extLst>
          </p:cNvPr>
          <p:cNvSpPr/>
          <p:nvPr/>
        </p:nvSpPr>
        <p:spPr>
          <a:xfrm>
            <a:off x="1891648" y="3377004"/>
            <a:ext cx="1589571" cy="332546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 </a:t>
            </a:r>
          </a:p>
        </p:txBody>
      </p:sp>
      <p:sp>
        <p:nvSpPr>
          <p:cNvPr id="2071" name="TextBox 25">
            <a:extLst>
              <a:ext uri="{FF2B5EF4-FFF2-40B4-BE49-F238E27FC236}">
                <a16:creationId xmlns:a16="http://schemas.microsoft.com/office/drawing/2014/main" id="{2B1488EF-0E4F-436F-AE56-8C80EA3EE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0295" y="402355"/>
            <a:ext cx="9361164" cy="584775"/>
          </a:xfrm>
          <a:prstGeom prst="rect">
            <a:avLst/>
          </a:prstGeom>
          <a:solidFill>
            <a:srgbClr val="00206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s-E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Unidad 1 – </a:t>
            </a:r>
            <a:r>
              <a:rPr lang="en-US" alt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Luis es el </a:t>
            </a:r>
            <a:r>
              <a:rPr lang="en-US" alt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profesor</a:t>
            </a:r>
            <a:endParaRPr lang="es-ES" alt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 advClick="0">
    <p:circl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2.59259E-6 L 0.00026 -0.0956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" y="-469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-2.5E-6 4.81481E-6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9" y="4954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xit" presetSubtype="4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4.81481E-6 L -0.00052 -0.16366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" y="-831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15996 L -2.5E-6 -4.81481E-6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812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xit" presetSubtype="4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1.11111E-6 L -0.00052 -0.23195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12014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22894 L 2.29167E-6 1.11111E-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2" y="1185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2" presetClass="entr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xit" presetSubtype="4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44444E-6 L 0.00026 -0.29768 " pathEditMode="relative" rAng="0" ptsTypes="AA">
                                      <p:cBhvr>
                                        <p:cTn id="8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03" y="-14051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2" presetClass="exit" presetSubtype="1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9768 L 1.25E-6 7.40741E-7 " pathEditMode="relative" rAng="0" ptsTypes="AA">
                                      <p:cBhvr>
                                        <p:cTn id="9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14769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2" presetClass="entr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xit" presetSubtype="4" fill="hold" grpId="2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3.33333E-6 L -0.00013 -0.4375 " pathEditMode="relative" rAng="0" ptsTypes="AA">
                                      <p:cBhvr>
                                        <p:cTn id="10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6" y="-21458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2" presetClass="exit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43681 L -8.33333E-7 -3.33333E-6 " pathEditMode="relative" rAng="0" ptsTypes="AA">
                                      <p:cBhvr>
                                        <p:cTn id="11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0" y="21412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xit" presetSubtype="4" fill="hold" grpId="2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4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27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8" fill="hold">
                      <p:stCondLst>
                        <p:cond delay="0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96296E-6 L -0.00052 -0.36759 " pathEditMode="relative" rAng="0" ptsTypes="AA">
                                      <p:cBhvr>
                                        <p:cTn id="1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8" y="-18796"/>
                                    </p:animMotion>
                                  </p:childTnLst>
                                </p:cTn>
                              </p:par>
                              <p:par>
                                <p:cTn id="132" presetID="2" presetClass="exit" presetSubtype="1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2" presetClass="entr" presetSubtype="4" fill="hold" grpId="2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0.36759 L 2.29167E-6 -1.48148E-6 " pathEditMode="relative" rAng="0" ptsTypes="AA">
                                      <p:cBhvr>
                                        <p:cTn id="143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8472"/>
                                    </p:animMotion>
                                  </p:childTnLst>
                                </p:cTn>
                              </p:par>
                              <p:par>
                                <p:cTn id="144" presetID="2" presetClass="entr" presetSubtype="1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xit" presetSubtype="4" fill="hold" grpId="2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9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96296E-6 L 3.54167E-6 -0.0956 " pathEditMode="relative" rAng="0" ptsTypes="AA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4792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0.0956 L 3.54167E-6 -2.96296E-6 " pathEditMode="relative" rAng="0" ptsTypes="AA">
                                      <p:cBhvr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4699"/>
                                    </p:animMotion>
                                  </p:childTnLst>
                                </p:cTn>
                              </p:par>
                              <p:par>
                                <p:cTn id="169" presetID="2" presetClass="entr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xit" presetSubtype="4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4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8 0.00139 L 0.00026 -0.1636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8264"/>
                                    </p:animMotion>
                                  </p:childTnLst>
                                </p:cTn>
                              </p:par>
                              <p:par>
                                <p:cTn id="182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3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" presetClass="entr" presetSubtype="4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0.16366 L 4.375E-6 1.85185E-6 " pathEditMode="relative" rAng="0" ptsTypes="AA">
                                      <p:cBhvr>
                                        <p:cTn id="19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8102"/>
                                    </p:animMotion>
                                  </p:childTnLst>
                                </p:cTn>
                              </p:par>
                              <p:par>
                                <p:cTn id="194" presetID="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8" presetID="2" presetClass="exit" presetSubtype="4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9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2.96296E-6 L 0.00182 -0.23195 " pathEditMode="relative" rAng="0" ptsTypes="AA">
                                      <p:cBhvr>
                                        <p:cTn id="20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" y="-11597"/>
                                    </p:animMotion>
                                  </p:childTnLst>
                                </p:cTn>
                              </p:par>
                              <p:par>
                                <p:cTn id="207" presetID="2" presetClass="exit" presetSubtype="1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8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2" presetClass="exit" presetSubtype="1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2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-0.23195 L -0.00039 4.44444E-6 " pathEditMode="relative" rAng="0" ptsTypes="AA">
                                      <p:cBhvr>
                                        <p:cTn id="2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1597"/>
                                    </p:animMotion>
                                  </p:childTnLst>
                                </p:cTn>
                              </p:par>
                              <p:par>
                                <p:cTn id="223" presetID="2" presetClass="entr" presetSubtype="1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1" presetID="2" presetClass="exit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2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3" dur="1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2.59259E-6 L 0.00026 -0.0956 " pathEditMode="relative" rAng="0" ptsTypes="AA">
                                      <p:cBhvr>
                                        <p:cTn id="23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9" y="-4699"/>
                                    </p:animMotion>
                                  </p:childTnLst>
                                </p:cTn>
                              </p:par>
                              <p:par>
                                <p:cTn id="240" presetID="2" presetClass="exit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4" presetID="2" presetClass="exit" presetSubtype="1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9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" presetClass="exit" presetSubtype="4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3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2" presetClass="entr" presetSubtype="4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9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0956 L 4.375E-6 -2.96296E-6 " pathEditMode="relative" rAng="0" ptsTypes="AA">
                                      <p:cBhvr>
                                        <p:cTn id="2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4699"/>
                                    </p:animMotion>
                                  </p:childTnLst>
                                </p:cTn>
                              </p:par>
                              <p:par>
                                <p:cTn id="264" presetID="2" presetClass="entr" presetSubtype="1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8" presetID="2" presetClass="entr" presetSubtype="1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2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6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0" presetID="2" presetClass="exit" presetSubtype="4" fill="hold" grpId="1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1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8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5" fill="hold">
                      <p:stCondLst>
                        <p:cond delay="0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0.00143 -0.15996 " pathEditMode="relative" rAng="0" ptsTypes="AA">
                                      <p:cBhvr>
                                        <p:cTn id="28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-7847"/>
                                    </p:animMotion>
                                  </p:childTnLst>
                                </p:cTn>
                              </p:par>
                              <p:par>
                                <p:cTn id="289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2" presetClass="exit" presetSubtype="4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2" presetClass="exit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98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2" presetClass="exit" presetSubtype="4" fill="hold" grpId="8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2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2" presetClass="entr" presetSubtype="4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43 -0.15996 L -3.33333E-6 -3.33333E-6 " pathEditMode="relative" rAng="0" ptsTypes="AA">
                                      <p:cBhvr>
                                        <p:cTn id="31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8102"/>
                                    </p:animMotion>
                                  </p:childTnLst>
                                </p:cTn>
                              </p:par>
                              <p:par>
                                <p:cTn id="313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7" presetID="2" presetClass="entr" presetSubtype="4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1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4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5" presetID="2" presetClass="entr" presetSubtype="4" fill="hold" grpId="9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9" presetID="2" presetClass="exit" presetSubtype="4" fill="hold" grpId="19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1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3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4" fill="hold">
                      <p:stCondLst>
                        <p:cond delay="0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2 -0.00162 L 0.00026 -0.23194 " pathEditMode="relative" rAng="0" ptsTypes="AA">
                                      <p:cBhvr>
                                        <p:cTn id="3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" y="-11412"/>
                                    </p:animMotion>
                                  </p:childTnLst>
                                </p:cTn>
                              </p:par>
                              <p:par>
                                <p:cTn id="338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2" presetID="2" presetClass="exit" presetSubtype="1" fill="hold" grpId="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2" presetClass="exit" presetSubtype="1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7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8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0" presetID="2" presetClass="exit" presetSubtype="1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1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4" presetID="2" presetClass="entr" presetSubtype="4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6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7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23195 L 4.375E-6 4.44444E-6 " pathEditMode="relative" rAng="0" ptsTypes="AA">
                                      <p:cBhvr>
                                        <p:cTn id="3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" y="11736"/>
                                    </p:animMotion>
                                  </p:childTnLst>
                                </p:cTn>
                              </p:par>
                              <p:par>
                                <p:cTn id="362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6" presetID="2" presetClass="entr" presetSubtype="1" fill="hold" grpId="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0" presetID="2" presetClass="entr" presetSubtype="1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4" presetID="2" presetClass="entr" presetSubtype="1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8" presetID="2" presetClass="exit" presetSubtype="4" fill="hold" grpId="2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9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3" fill="hold">
                      <p:stCondLst>
                        <p:cond delay="0"/>
                      </p:stCondLst>
                      <p:childTnLst>
                        <p:par>
                          <p:cTn id="384" fill="hold">
                            <p:stCondLst>
                              <p:cond delay="0"/>
                            </p:stCondLst>
                            <p:childTnLst>
                              <p:par>
                                <p:cTn id="3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00026 -0.30023 " pathEditMode="relative" rAng="0" ptsTypes="AA">
                                      <p:cBhvr>
                                        <p:cTn id="38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15116"/>
                                    </p:animMotion>
                                  </p:childTnLst>
                                </p:cTn>
                              </p:par>
                              <p:par>
                                <p:cTn id="387" presetID="2" presetClass="exit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8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1" presetID="2" presetClass="exit" presetSubtype="1" fill="hold" grpId="16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2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2" presetClass="exit" presetSubtype="1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6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7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2" presetClass="entr" presetSubtype="4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1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3" fill="hold">
                      <p:stCondLst>
                        <p:cond delay="indefinite"/>
                      </p:stCondLst>
                      <p:childTnLst>
                        <p:par>
                          <p:cTn id="404" fill="hold">
                            <p:stCondLst>
                              <p:cond delay="0"/>
                            </p:stCondLst>
                            <p:childTnLst>
                              <p:par>
                                <p:cTn id="40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30023 L -2.08333E-6 4.07407E-6 " pathEditMode="relative" rAng="0" ptsTypes="AA">
                                      <p:cBhvr>
                                        <p:cTn id="4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" y="15116"/>
                                    </p:animMotion>
                                  </p:childTnLst>
                                </p:cTn>
                              </p:par>
                              <p:par>
                                <p:cTn id="407" presetID="2" presetClass="entr" presetSubtype="1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1" presetID="2" presetClass="entr" presetSubtype="1" fill="hold" grpId="17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5" presetID="2" presetClass="entr" presetSubtype="1" fill="hold" grpId="1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9" presetID="2" presetClass="exit" presetSubtype="4" fill="hold" grpId="2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0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1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23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4" fill="hold">
                      <p:stCondLst>
                        <p:cond delay="0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4.07407E-6 L 0.00026 -0.36852 " pathEditMode="relative" rAng="0" ptsTypes="AA">
                                      <p:cBhvr>
                                        <p:cTn id="42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0" y="-18148"/>
                                    </p:animMotion>
                                  </p:childTnLst>
                                </p:cTn>
                              </p:par>
                              <p:par>
                                <p:cTn id="428" presetID="2" presetClass="exit" presetSubtype="1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9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0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2" presetID="2" presetClass="exit" presetSubtype="1" fill="hold" grpId="14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3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4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6" presetID="2" presetClass="exit" presetSubtype="1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7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8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0" presetID="2" presetClass="entr" presetSubtype="4" fill="hold" grpId="1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2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3" dur="1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-0.36852 L 4.375E-6 3.7037E-7 " pathEditMode="relative" rAng="0" ptsTypes="AA">
                                      <p:cBhvr>
                                        <p:cTn id="44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" y="18565"/>
                                    </p:animMotion>
                                  </p:childTnLst>
                                </p:cTn>
                              </p:par>
                              <p:par>
                                <p:cTn id="448" presetID="2" presetClass="entr" presetSubtype="1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2" presetID="2" presetClass="entr" presetSubtype="1" fill="hold" grpId="15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6" presetID="2" presetClass="entr" presetSubtype="1" fill="hold" grpId="1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0" presetID="2" presetClass="exit" presetSubtype="4" fill="hold" grpId="2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1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2" dur="1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58" grpId="10" animBg="1"/>
      <p:bldP spid="58" grpId="11" animBg="1"/>
      <p:bldP spid="47" grpId="11" animBg="1"/>
      <p:bldP spid="47" grpId="14" animBg="1"/>
      <p:bldP spid="47" grpId="16" animBg="1"/>
      <p:bldP spid="47" grpId="19" animBg="1"/>
      <p:bldP spid="73" grpId="6" animBg="1"/>
      <p:bldP spid="73" grpId="7" animBg="1"/>
      <p:bldP spid="73" grpId="8" animBg="1"/>
      <p:bldP spid="73" grpId="9" animBg="1"/>
      <p:bldP spid="73" grpId="10" animBg="1"/>
      <p:bldP spid="73" grpId="11" animBg="1"/>
      <p:bldP spid="73" grpId="12" animBg="1"/>
      <p:bldP spid="73" grpId="13" animBg="1"/>
      <p:bldP spid="66" grpId="2" animBg="1"/>
      <p:bldP spid="66" grpId="3" animBg="1"/>
      <p:bldP spid="51" grpId="4" animBg="1"/>
      <p:bldP spid="51" grpId="5" animBg="1"/>
      <p:bldP spid="51" grpId="7" animBg="1"/>
      <p:bldP spid="51" grpId="8" animBg="1"/>
      <p:bldP spid="74" grpId="4" animBg="1"/>
      <p:bldP spid="74" grpId="5" animBg="1"/>
      <p:bldP spid="74" grpId="8" animBg="1"/>
      <p:bldP spid="74" grpId="9" animBg="1"/>
      <p:bldP spid="74" grpId="10" animBg="1"/>
      <p:bldP spid="74" grpId="11" animBg="1"/>
      <p:bldP spid="74" grpId="14" animBg="1"/>
      <p:bldP spid="74" grpId="15" animBg="1"/>
      <p:bldP spid="43" grpId="2" animBg="1"/>
      <p:bldP spid="43" grpId="3" animBg="1"/>
      <p:bldP spid="53" grpId="2" animBg="1"/>
      <p:bldP spid="53" grpId="4" animBg="1"/>
      <p:bldP spid="72" grpId="6" animBg="1"/>
      <p:bldP spid="72" grpId="7" animBg="1"/>
      <p:bldP spid="72" grpId="8" animBg="1"/>
      <p:bldP spid="72" grpId="9" animBg="1"/>
      <p:bldP spid="72" grpId="10" animBg="1"/>
      <p:bldP spid="72" grpId="11" animBg="1"/>
      <p:bldP spid="72" grpId="14" animBg="1"/>
      <p:bldP spid="72" grpId="15" animBg="1"/>
      <p:bldP spid="72" grpId="16" animBg="1"/>
      <p:bldP spid="72" grpId="17" animBg="1"/>
      <p:bldP spid="56" grpId="3" animBg="1"/>
      <p:bldP spid="56" grpId="4" animBg="1"/>
      <p:bldP spid="52" grpId="2" animBg="1"/>
      <p:bldP spid="52" grpId="3" animBg="1"/>
      <p:bldP spid="71" grpId="6" animBg="1"/>
      <p:bldP spid="71" grpId="7" animBg="1"/>
      <p:bldP spid="71" grpId="8" animBg="1"/>
      <p:bldP spid="71" grpId="9" animBg="1"/>
      <p:bldP spid="71" grpId="10" animBg="1"/>
      <p:bldP spid="71" grpId="11" animBg="1"/>
      <p:bldP spid="71" grpId="14" animBg="1"/>
      <p:bldP spid="71" grpId="15" animBg="1"/>
      <p:bldP spid="71" grpId="16" animBg="1"/>
      <p:bldP spid="71" grpId="17" animBg="1"/>
      <p:bldP spid="31" grpId="0" animBg="1"/>
      <p:bldP spid="31" grpId="1" animBg="1"/>
      <p:bldP spid="32" grpId="0" animBg="1"/>
      <p:bldP spid="32" grpId="1" animBg="1"/>
      <p:bldP spid="39" grpId="0" animBg="1"/>
      <p:bldP spid="39" grpId="1" animBg="1"/>
      <p:bldP spid="36" grpId="0" animBg="1"/>
      <p:bldP spid="36" grpId="1" animBg="1"/>
      <p:bldP spid="42" grpId="0" animBg="1"/>
      <p:bldP spid="42" grpId="1" animBg="1"/>
      <p:bldP spid="20" grpId="0" animBg="1"/>
      <p:bldP spid="20" grpId="1" animBg="1"/>
      <p:bldP spid="21" grpId="0" animBg="1"/>
      <p:bldP spid="21" grpId="1" animBg="1"/>
      <p:bldP spid="44" grpId="0" animBg="1"/>
      <p:bldP spid="44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35" grpId="0" animBg="1"/>
      <p:bldP spid="35" grpId="1" animBg="1"/>
      <p:bldP spid="38" grpId="0" animBg="1"/>
      <p:bldP spid="38" grpId="1" animBg="1"/>
      <p:bldP spid="64" grpId="0" animBg="1"/>
      <p:bldP spid="64" grpId="1" animBg="1"/>
      <p:bldP spid="34" grpId="14" animBg="1"/>
      <p:bldP spid="34" grpId="15" animBg="1"/>
      <p:bldP spid="34" grpId="16" animBg="1"/>
      <p:bldP spid="34" grpId="17" animBg="1"/>
      <p:bldP spid="34" grpId="18" animBg="1"/>
      <p:bldP spid="34" grpId="19" animBg="1"/>
      <p:bldP spid="41" grpId="12" animBg="1"/>
      <p:bldP spid="41" grpId="13" animBg="1"/>
      <p:bldP spid="41" grpId="14" animBg="1"/>
      <p:bldP spid="41" grpId="16" animBg="1"/>
      <p:bldP spid="41" grpId="17" animBg="1"/>
      <p:bldP spid="41" grpId="18" animBg="1"/>
      <p:bldP spid="41" grpId="19" animBg="1"/>
      <p:bldP spid="41" grpId="21" animBg="1"/>
      <p:bldP spid="41" grpId="22" animBg="1"/>
      <p:bldP spid="41" grpId="23" animBg="1"/>
      <p:bldP spid="8" grpId="14" animBg="1"/>
      <p:bldP spid="8" grpId="15" animBg="1"/>
      <p:bldP spid="8" grpId="16" animBg="1"/>
      <p:bldP spid="8" grpId="17" animBg="1"/>
      <p:bldP spid="8" grpId="18" animBg="1"/>
      <p:bldP spid="8" grpId="20" animBg="1"/>
      <p:bldP spid="8" grpId="21" animBg="1"/>
      <p:bldP spid="8" grpId="22" animBg="1"/>
      <p:bldP spid="8" grpId="23" animBg="1"/>
      <p:bldP spid="8" grpId="24" animBg="1"/>
      <p:bldP spid="8" grpId="25" animBg="1"/>
      <p:bldP spid="8" grpId="27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2881</TotalTime>
  <Words>49</Words>
  <Application>Microsoft Office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Henry Dorrance</dc:creator>
  <cp:lastModifiedBy>Richard Dorrance</cp:lastModifiedBy>
  <cp:revision>251</cp:revision>
  <cp:lastPrinted>2018-05-24T10:21:37Z</cp:lastPrinted>
  <dcterms:created xsi:type="dcterms:W3CDTF">2018-04-21T20:11:52Z</dcterms:created>
  <dcterms:modified xsi:type="dcterms:W3CDTF">2018-09-24T19:14:44Z</dcterms:modified>
</cp:coreProperties>
</file>