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3" r:id="rId2"/>
    <p:sldId id="276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216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C334F11-B68D-854A-B4E7-155F8BBCEB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0ADE3E6-A551-EC46-806C-DA70A3A7D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80841B0-B6A5-6647-ABAE-390A2C188110}" type="datetime1">
              <a:rPr lang="en-US" altLang="en-US"/>
              <a:pPr/>
              <a:t>3/22/18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8B3AD7DC-12C5-7444-B0E9-4B49D39C3E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E749C708-9AF1-1449-B542-33318261B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CA7A09-1FAA-7144-85B6-380BF758F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4E56C1-B5AF-8146-8464-DA5BD5EEB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E1C2629-A319-284C-B270-10B7A113BB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8984F35-F2E8-AF43-B376-053B5821AFFD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5E2A6E0-149C-A241-AAB1-3C86B537F0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25000" y="682625"/>
            <a:ext cx="1531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Luis y </a:t>
            </a:r>
            <a:r>
              <a:rPr lang="en-GB" altLang="en-US" sz="1800" dirty="0" err="1"/>
              <a:t>Sofía</a:t>
            </a:r>
            <a:endParaRPr lang="en-GB" altLang="en-US" sz="1800" dirty="0"/>
          </a:p>
          <a:p>
            <a:pPr eaLnBrk="1" hangingPunct="1"/>
            <a:r>
              <a:rPr lang="en-US" altLang="en-US" sz="1800" dirty="0"/>
              <a:t>Part 1</a:t>
            </a:r>
            <a:r>
              <a:rPr lang="en-GB" altLang="en-US" sz="1800" dirty="0"/>
              <a:t>, Unit 4</a:t>
            </a:r>
            <a:endParaRPr lang="en-US" alt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D3DF25B-A86B-6746-BA40-6BC2C6654A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6700" y="4656138"/>
            <a:ext cx="2606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/>
              <a:t>Click on</a:t>
            </a:r>
            <a:endParaRPr lang="en-US" altLang="en-US" sz="1800" b="1"/>
          </a:p>
          <a:p>
            <a:pPr algn="ctr" eaLnBrk="1" hangingPunct="1"/>
            <a:r>
              <a:rPr lang="en-US" altLang="en-US" sz="1800" b="1"/>
              <a:t>the </a:t>
            </a:r>
            <a:r>
              <a:rPr lang="en-GB" altLang="en-US" sz="1800" b="1"/>
              <a:t>title</a:t>
            </a:r>
            <a:endParaRPr lang="en-US" altLang="en-US" sz="1800" b="1"/>
          </a:p>
          <a:p>
            <a:pPr algn="ctr" eaLnBrk="1" hangingPunct="1"/>
            <a:r>
              <a:rPr lang="en-US" altLang="en-US" sz="1800" b="1"/>
              <a:t>to hear </a:t>
            </a:r>
            <a:r>
              <a:rPr lang="en-GB" altLang="en-US" sz="1800" b="1"/>
              <a:t>it</a:t>
            </a:r>
            <a:r>
              <a:rPr lang="en-US" altLang="en-US" sz="1800" b="1"/>
              <a:t> spoken</a:t>
            </a:r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r>
              <a:rPr lang="en-GB" altLang="en-US" sz="1800" b="1"/>
              <a:t>Click on the arrow to  turn the page</a:t>
            </a:r>
            <a:endParaRPr lang="en-US" altLang="en-US" sz="1800" b="1"/>
          </a:p>
          <a:p>
            <a:pPr algn="ctr" eaLnBrk="1" hangingPunct="1"/>
            <a:endParaRPr lang="en-US" altLang="en-US" sz="18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681" y="0"/>
            <a:ext cx="5165123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645443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ched Right Arrow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Notched Right Arrow 8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the </a:t>
            </a:r>
            <a:r>
              <a:rPr lang="en-GB" altLang="en-US" sz="1800" b="1" dirty="0"/>
              <a:t>speech bubbles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to hear them spoken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words in the vocabulary list to hear them spoken</a:t>
            </a:r>
          </a:p>
          <a:p>
            <a:pPr algn="ctr" eaLnBrk="1" hangingPunct="1"/>
            <a:endParaRPr lang="en-GB" altLang="en-US" sz="1800" b="1" dirty="0"/>
          </a:p>
          <a:p>
            <a:pPr algn="ctr" eaLnBrk="1" hangingPunct="1"/>
            <a:r>
              <a:rPr lang="en-GB" altLang="en-US" sz="1800" b="1" dirty="0"/>
              <a:t>Click an arrow to turn the page</a:t>
            </a:r>
            <a:endParaRPr lang="en-US" altLang="en-US" sz="18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20530" y="24713"/>
            <a:ext cx="5226908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C67F17-B2CF-2F4C-B9A4-435E40F3675B}"/>
              </a:ext>
            </a:extLst>
          </p:cNvPr>
          <p:cNvSpPr txBox="1"/>
          <p:nvPr userDrawn="1"/>
        </p:nvSpPr>
        <p:spPr>
          <a:xfrm>
            <a:off x="9440605" y="5784015"/>
            <a:ext cx="275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altLang="en-US" sz="1800" b="1" dirty="0"/>
              <a:t>Click the speaker to hear the whole page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21163420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ched Right Arrow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Notched Right Arrow 8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the </a:t>
            </a:r>
            <a:r>
              <a:rPr lang="en-GB" altLang="en-US" sz="1800" b="1" dirty="0"/>
              <a:t>speech bubbles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to hear them spoken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 smtClean="0"/>
              <a:t>Click </a:t>
            </a:r>
            <a:r>
              <a:rPr lang="en-GB" altLang="en-US" sz="1800" b="1" dirty="0"/>
              <a:t>an arrow to turn the page</a:t>
            </a:r>
            <a:endParaRPr lang="en-US" altLang="en-US" sz="18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20530" y="24713"/>
            <a:ext cx="5226908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C67F17-B2CF-2F4C-B9A4-435E40F3675B}"/>
              </a:ext>
            </a:extLst>
          </p:cNvPr>
          <p:cNvSpPr txBox="1"/>
          <p:nvPr userDrawn="1"/>
        </p:nvSpPr>
        <p:spPr>
          <a:xfrm>
            <a:off x="9440605" y="5784015"/>
            <a:ext cx="275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altLang="en-US" sz="1800" b="1" dirty="0"/>
              <a:t>Click the speaker to hear the whole page</a:t>
            </a:r>
            <a:endParaRPr lang="en-US" altLang="en-US" sz="1800" b="1" dirty="0"/>
          </a:p>
        </p:txBody>
      </p:sp>
    </p:spTree>
    <p:extLst/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6F3BDF2-A8B8-4A40-871F-BAA4D80E985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997F9E-D36E-1B4B-A620-DB361A3BBE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5210175"/>
            <a:ext cx="2606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Spanish words in the vocabulary list to hear them spoken</a:t>
            </a:r>
            <a:endParaRPr lang="en-US" altLang="en-US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BE9916-9675-B049-A8BE-E99BEB91F6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6700" y="4656138"/>
            <a:ext cx="2606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r>
              <a:rPr lang="en-GB" altLang="en-US" sz="1800" b="1"/>
              <a:t>Click on the arrow to  turn the page</a:t>
            </a:r>
            <a:endParaRPr lang="en-US" altLang="en-US" sz="1800" b="1"/>
          </a:p>
          <a:p>
            <a:pPr algn="ctr" eaLnBrk="1" hangingPunct="1"/>
            <a:endParaRPr lang="en-US" altLang="en-US" sz="1800" b="1"/>
          </a:p>
        </p:txBody>
      </p:sp>
      <p:sp>
        <p:nvSpPr>
          <p:cNvPr id="5" name="Notched Right Arrow 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B0D42A86-D828-7A48-AF94-1032C9EA8745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18353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6F3BDF2-A8B8-4A40-871F-BAA4D80E985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997F9E-D36E-1B4B-A620-DB361A3BBE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5210175"/>
            <a:ext cx="2606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Spanish words in the vocabulary list to hear them spoken</a:t>
            </a:r>
            <a:endParaRPr lang="en-US" altLang="en-US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BE9916-9675-B049-A8BE-E99BEB91F6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6700" y="4656138"/>
            <a:ext cx="2606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r>
              <a:rPr lang="en-GB" altLang="en-US" sz="1800" b="1"/>
              <a:t>Click on the arrow to  turn the page</a:t>
            </a:r>
            <a:endParaRPr lang="en-US" altLang="en-US" sz="1800" b="1"/>
          </a:p>
          <a:p>
            <a:pPr algn="ctr" eaLnBrk="1" hangingPunct="1"/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2364157077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8B910ABF-58C0-684C-BD06-80719A8C4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954DD2D8-7DEE-A146-97B2-26F89BAAB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697B7D-7870-6343-99F9-4DCD49566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3BC05EB-C86E-D049-B1AA-B29C53A7FA50}" type="datetime1">
              <a:rPr lang="en-US" altLang="en-US"/>
              <a:pPr/>
              <a:t>3/22/18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795E58-F1EA-8740-9BA3-73E6F4B61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54ED6D-2BEC-D04D-B007-D4F2F007C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1DA4E16-97FB-1D43-9EEB-0656B75191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5" r:id="rId3"/>
    <p:sldLayoutId id="2147483693" r:id="rId4"/>
    <p:sldLayoutId id="2147483694" r:id="rId5"/>
  </p:sldLayoutIdLst>
  <p:transition spd="slow" advClick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audio" Target="../media/audio6.bin"/><Relationship Id="rId5" Type="http://schemas.openxmlformats.org/officeDocument/2006/relationships/audio" Target="../media/audio7.bin"/><Relationship Id="rId6" Type="http://schemas.openxmlformats.org/officeDocument/2006/relationships/audio" Target="../media/audio8.bin"/><Relationship Id="rId7" Type="http://schemas.openxmlformats.org/officeDocument/2006/relationships/audio" Target="../media/audio9.bin"/><Relationship Id="rId8" Type="http://schemas.openxmlformats.org/officeDocument/2006/relationships/audio" Target="../media/audio10.bin"/><Relationship Id="rId9" Type="http://schemas.openxmlformats.org/officeDocument/2006/relationships/audio" Target="../media/audio11.bin"/><Relationship Id="rId10" Type="http://schemas.openxmlformats.org/officeDocument/2006/relationships/audio" Target="../media/audio12.bin"/><Relationship Id="rId11" Type="http://schemas.openxmlformats.org/officeDocument/2006/relationships/audio" Target="../media/audio13.bin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0" y="0"/>
            <a:ext cx="4840941" cy="6858000"/>
          </a:xfrm>
        </p:spPr>
      </p:pic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3E5B37A7-F7AD-1A42-9ECA-675D28C11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22797"/>
              </p:ext>
            </p:extLst>
          </p:nvPr>
        </p:nvGraphicFramePr>
        <p:xfrm>
          <a:off x="940549" y="777875"/>
          <a:ext cx="2693300" cy="742950"/>
        </p:xfrm>
        <a:graphic>
          <a:graphicData uri="http://schemas.openxmlformats.org/drawingml/2006/table">
            <a:tbl>
              <a:tblPr/>
              <a:tblGrid>
                <a:gridCol w="2693300">
                  <a:extLst>
                    <a:ext uri="{9D8B030D-6E8A-4147-A177-3AD203B41FA5}">
                      <a16:colId xmlns="" xmlns:a16="http://schemas.microsoft.com/office/drawing/2014/main" val="310865817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Vocabulario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163586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" sz="18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¿cuántos años tienes?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104397"/>
                  </a:ext>
                </a:extLst>
              </a:tr>
            </a:tbl>
          </a:graphicData>
        </a:graphic>
      </p:graphicFrame>
      <p:sp>
        <p:nvSpPr>
          <p:cNvPr id="4" name="Rounded Rectangle 3">
            <a:hlinkClick r:id="" action="ppaction://noaction">
              <a:snd r:embed="rId3" name="1-4p4t.wav"/>
            </a:hlinkClick>
            <a:extLst>
              <a:ext uri="{FF2B5EF4-FFF2-40B4-BE49-F238E27FC236}">
                <a16:creationId xmlns="" xmlns:a16="http://schemas.microsoft.com/office/drawing/2014/main" id="{1F01B07C-C524-5740-8DE1-5A4D6CB70793}"/>
              </a:ext>
            </a:extLst>
          </p:cNvPr>
          <p:cNvSpPr/>
          <p:nvPr/>
        </p:nvSpPr>
        <p:spPr>
          <a:xfrm>
            <a:off x="5376546" y="3182938"/>
            <a:ext cx="1619248" cy="135198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ed Rectangle 11">
            <a:hlinkClick r:id="" action="ppaction://noaction">
              <a:snd r:embed="rId4" name="1-4v1.wav"/>
            </a:hlinkClick>
            <a:extLst>
              <a:ext uri="{FF2B5EF4-FFF2-40B4-BE49-F238E27FC236}">
                <a16:creationId xmlns="" xmlns:a16="http://schemas.microsoft.com/office/drawing/2014/main" id="{275358BF-799F-AE49-BA6E-24172A757F98}"/>
              </a:ext>
            </a:extLst>
          </p:cNvPr>
          <p:cNvSpPr/>
          <p:nvPr/>
        </p:nvSpPr>
        <p:spPr>
          <a:xfrm>
            <a:off x="990029" y="1162661"/>
            <a:ext cx="2548817" cy="30221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unded Rectangle 18">
            <a:hlinkClick r:id="" action="ppaction://noaction">
              <a:snd r:embed="rId5" name="1-4p4b.wav"/>
            </a:hlinkClick>
            <a:extLst>
              <a:ext uri="{FF2B5EF4-FFF2-40B4-BE49-F238E27FC236}">
                <a16:creationId xmlns="" xmlns:a16="http://schemas.microsoft.com/office/drawing/2014/main" id="{1F01B07C-C524-5740-8DE1-5A4D6CB70793}"/>
              </a:ext>
            </a:extLst>
          </p:cNvPr>
          <p:cNvSpPr/>
          <p:nvPr/>
        </p:nvSpPr>
        <p:spPr>
          <a:xfrm>
            <a:off x="5435273" y="4534920"/>
            <a:ext cx="1546225" cy="1070233"/>
          </a:xfrm>
          <a:prstGeom prst="roundRect">
            <a:avLst>
              <a:gd name="adj" fmla="val 11555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Action Button: Sound 7">
            <a:hlinkClick r:id="" action="ppaction://noaction" highlightClick="1">
              <a:snd r:embed="rId6" name="1-4wp2.wav"/>
            </a:hlinkClick>
            <a:extLst>
              <a:ext uri="{FF2B5EF4-FFF2-40B4-BE49-F238E27FC236}">
                <a16:creationId xmlns="" xmlns:a16="http://schemas.microsoft.com/office/drawing/2014/main" id="{77F19C86-D0AE-4EFF-82A1-9D5F9DBA9FF0}"/>
              </a:ext>
            </a:extLst>
          </p:cNvPr>
          <p:cNvSpPr/>
          <p:nvPr/>
        </p:nvSpPr>
        <p:spPr>
          <a:xfrm>
            <a:off x="8967145" y="5834400"/>
            <a:ext cx="543291" cy="5725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71E57C61-CD81-5A48-9E07-5FFDD64DB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547998"/>
              </p:ext>
            </p:extLst>
          </p:nvPr>
        </p:nvGraphicFramePr>
        <p:xfrm>
          <a:off x="3094801" y="1171575"/>
          <a:ext cx="6019800" cy="4086225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="" xmlns:a16="http://schemas.microsoft.com/office/drawing/2014/main" val="1727403353"/>
                    </a:ext>
                  </a:extLst>
                </a:gridCol>
                <a:gridCol w="3009900">
                  <a:extLst>
                    <a:ext uri="{9D8B030D-6E8A-4147-A177-3AD203B41FA5}">
                      <a16:colId xmlns="" xmlns:a16="http://schemas.microsoft.com/office/drawing/2014/main" val="781502828"/>
                    </a:ext>
                  </a:extLst>
                </a:gridCol>
              </a:tblGrid>
              <a:tr h="371475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Vocabulario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400915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¿cuántos años tienes?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GB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how old are you?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882962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tengo seis años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GB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I’m six (years old)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63246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tienes siete años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GB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you’re seven (years old)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252384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¿tienes siete años?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GB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are you seven (years old)?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185953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dentro de poco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GB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soon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169929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es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it 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326963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mi cumpleaños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my birthday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499178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de momento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at the moment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92438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(tú) eres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you 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897953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" sz="18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un bebé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 baby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1716165"/>
                  </a:ext>
                </a:extLst>
              </a:tr>
            </a:tbl>
          </a:graphicData>
        </a:graphic>
      </p:graphicFrame>
      <p:sp>
        <p:nvSpPr>
          <p:cNvPr id="24" name="Rectangle 23">
            <a:hlinkClick r:id="" action="ppaction://noaction">
              <a:snd r:embed="rId2" name="1-4v1.wav"/>
            </a:hlinkClick>
            <a:extLst>
              <a:ext uri="{FF2B5EF4-FFF2-40B4-BE49-F238E27FC236}">
                <a16:creationId xmlns="" xmlns:a16="http://schemas.microsoft.com/office/drawing/2014/main" id="{33DE643C-F29F-6741-A3B6-E80A04F1BFFC}"/>
              </a:ext>
            </a:extLst>
          </p:cNvPr>
          <p:cNvSpPr/>
          <p:nvPr/>
        </p:nvSpPr>
        <p:spPr>
          <a:xfrm>
            <a:off x="3127378" y="1611313"/>
            <a:ext cx="2881535" cy="2370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Rectangle 24">
            <a:hlinkClick r:id="" action="ppaction://noaction">
              <a:snd r:embed="rId3" name="1-4v2.wav"/>
            </a:hlinkClick>
            <a:extLst>
              <a:ext uri="{FF2B5EF4-FFF2-40B4-BE49-F238E27FC236}">
                <a16:creationId xmlns="" xmlns:a16="http://schemas.microsoft.com/office/drawing/2014/main" id="{A10F2D11-C0D9-BB40-B1DE-B0AEC33B2183}"/>
              </a:ext>
            </a:extLst>
          </p:cNvPr>
          <p:cNvSpPr/>
          <p:nvPr/>
        </p:nvSpPr>
        <p:spPr>
          <a:xfrm>
            <a:off x="3144315" y="1949975"/>
            <a:ext cx="2864598" cy="3010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Rectangle 25">
            <a:hlinkClick r:id="" action="ppaction://noaction">
              <a:snd r:embed="rId4" name="1-4v3.wav"/>
            </a:hlinkClick>
            <a:extLst>
              <a:ext uri="{FF2B5EF4-FFF2-40B4-BE49-F238E27FC236}">
                <a16:creationId xmlns="" xmlns:a16="http://schemas.microsoft.com/office/drawing/2014/main" id="{D144399A-20C2-6742-B3AD-B0F7700998FE}"/>
              </a:ext>
            </a:extLst>
          </p:cNvPr>
          <p:cNvSpPr/>
          <p:nvPr/>
        </p:nvSpPr>
        <p:spPr>
          <a:xfrm>
            <a:off x="3144315" y="2315997"/>
            <a:ext cx="2864598" cy="27093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Rectangle 26">
            <a:hlinkClick r:id="" action="ppaction://noaction">
              <a:snd r:embed="rId5" name="1-4v4.wav"/>
            </a:hlinkClick>
            <a:extLst>
              <a:ext uri="{FF2B5EF4-FFF2-40B4-BE49-F238E27FC236}">
                <a16:creationId xmlns="" xmlns:a16="http://schemas.microsoft.com/office/drawing/2014/main" id="{EABA0F6A-733D-BB4F-91DE-F9A0DB0E0189}"/>
              </a:ext>
            </a:extLst>
          </p:cNvPr>
          <p:cNvSpPr/>
          <p:nvPr/>
        </p:nvSpPr>
        <p:spPr>
          <a:xfrm>
            <a:off x="3127381" y="2678109"/>
            <a:ext cx="2881531" cy="31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Rectangle 27">
            <a:hlinkClick r:id="" action="ppaction://noaction">
              <a:snd r:embed="rId6" name="1-4v5.wav"/>
            </a:hlinkClick>
            <a:extLst>
              <a:ext uri="{FF2B5EF4-FFF2-40B4-BE49-F238E27FC236}">
                <a16:creationId xmlns="" xmlns:a16="http://schemas.microsoft.com/office/drawing/2014/main" id="{0AEF8CB7-31B9-404D-B8F7-761899157867}"/>
              </a:ext>
            </a:extLst>
          </p:cNvPr>
          <p:cNvSpPr/>
          <p:nvPr/>
        </p:nvSpPr>
        <p:spPr>
          <a:xfrm>
            <a:off x="3144314" y="3084512"/>
            <a:ext cx="2864597" cy="26722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" name="Rectangle 28">
            <a:hlinkClick r:id="" action="ppaction://noaction">
              <a:snd r:embed="rId7" name="1-4v6.wav"/>
            </a:hlinkClick>
            <a:extLst>
              <a:ext uri="{FF2B5EF4-FFF2-40B4-BE49-F238E27FC236}">
                <a16:creationId xmlns="" xmlns:a16="http://schemas.microsoft.com/office/drawing/2014/main" id="{4436F041-CA59-FC4A-874A-BDAA84EA749C}"/>
              </a:ext>
            </a:extLst>
          </p:cNvPr>
          <p:cNvSpPr/>
          <p:nvPr/>
        </p:nvSpPr>
        <p:spPr>
          <a:xfrm>
            <a:off x="3127381" y="3440109"/>
            <a:ext cx="2881529" cy="2841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" name="Rectangle 29">
            <a:hlinkClick r:id="" action="ppaction://noaction">
              <a:snd r:embed="rId8" name="1-4v7.wav"/>
            </a:hlinkClick>
            <a:extLst>
              <a:ext uri="{FF2B5EF4-FFF2-40B4-BE49-F238E27FC236}">
                <a16:creationId xmlns="" xmlns:a16="http://schemas.microsoft.com/office/drawing/2014/main" id="{92309CB5-02AD-4841-9CE6-4A507995C126}"/>
              </a:ext>
            </a:extLst>
          </p:cNvPr>
          <p:cNvSpPr/>
          <p:nvPr/>
        </p:nvSpPr>
        <p:spPr>
          <a:xfrm>
            <a:off x="3127382" y="3812636"/>
            <a:ext cx="2881528" cy="3011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Rectangle 30">
            <a:hlinkClick r:id="" action="ppaction://noaction">
              <a:snd r:embed="rId9" name="1-4v8.wav"/>
            </a:hlinkClick>
            <a:extLst>
              <a:ext uri="{FF2B5EF4-FFF2-40B4-BE49-F238E27FC236}">
                <a16:creationId xmlns="" xmlns:a16="http://schemas.microsoft.com/office/drawing/2014/main" id="{DACD9367-ECF6-CD48-B6A6-780DD2CF64F0}"/>
              </a:ext>
            </a:extLst>
          </p:cNvPr>
          <p:cNvSpPr/>
          <p:nvPr/>
        </p:nvSpPr>
        <p:spPr>
          <a:xfrm>
            <a:off x="3178180" y="4202113"/>
            <a:ext cx="2830729" cy="2841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" name="Rectangle 31">
            <a:hlinkClick r:id="" action="ppaction://noaction">
              <a:snd r:embed="rId10" name="1-4v9.wav"/>
            </a:hlinkClick>
            <a:extLst>
              <a:ext uri="{FF2B5EF4-FFF2-40B4-BE49-F238E27FC236}">
                <a16:creationId xmlns="" xmlns:a16="http://schemas.microsoft.com/office/drawing/2014/main" id="{F3B40FC9-D103-5D4C-9B78-C4A2798DD406}"/>
              </a:ext>
            </a:extLst>
          </p:cNvPr>
          <p:cNvSpPr/>
          <p:nvPr/>
        </p:nvSpPr>
        <p:spPr>
          <a:xfrm>
            <a:off x="3161247" y="4574639"/>
            <a:ext cx="2847661" cy="2672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Rectangle 32">
            <a:hlinkClick r:id="" action="ppaction://noaction">
              <a:snd r:embed="rId11" name="1-4v10.wav"/>
            </a:hlinkClick>
            <a:extLst>
              <a:ext uri="{FF2B5EF4-FFF2-40B4-BE49-F238E27FC236}">
                <a16:creationId xmlns="" xmlns:a16="http://schemas.microsoft.com/office/drawing/2014/main" id="{AD22A1E3-622E-6E49-8827-D718556D4698}"/>
              </a:ext>
            </a:extLst>
          </p:cNvPr>
          <p:cNvSpPr/>
          <p:nvPr/>
        </p:nvSpPr>
        <p:spPr>
          <a:xfrm>
            <a:off x="3127382" y="4918522"/>
            <a:ext cx="2881526" cy="301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3723</TotalTime>
  <Words>69</Words>
  <Application>Microsoft Macintosh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ＭＳ Ｐゴシック</vt:lpstr>
      <vt:lpstr>Arial</vt:lpstr>
      <vt:lpstr>Custom Design</vt:lpstr>
      <vt:lpstr>PowerPoint Presentation</vt:lpstr>
      <vt:lpstr>PowerPoint Presentation</vt:lpstr>
    </vt:vector>
  </TitlesOfParts>
  <Manager/>
  <Company>Brilliant Publications</Company>
  <LinksUpToDate>false</LinksUpToDate>
  <SharedDoc>false</SharedDoc>
  <HyperlinkBase/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 et Sophie Part 1, Unit 1</dc:title>
  <dc:subject>Bonjour</dc:subject>
  <dc:creator>Barbara Scanes</dc:creator>
  <cp:keywords/>
  <dc:description>Programmed by Richard Dorrance</dc:description>
  <cp:lastModifiedBy>Alison Marshall</cp:lastModifiedBy>
  <cp:revision>108</cp:revision>
  <dcterms:created xsi:type="dcterms:W3CDTF">2018-02-01T14:53:54Z</dcterms:created>
  <dcterms:modified xsi:type="dcterms:W3CDTF">2018-03-22T16:20:21Z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French</vt:lpwstr>
  </property>
  <property fmtid="{D5CDD505-2E9C-101B-9397-08002B2CF9AE}" pid="3" name="Checked by">
    <vt:lpwstr>Priscilla</vt:lpwstr>
  </property>
  <property fmtid="{D5CDD505-2E9C-101B-9397-08002B2CF9AE}" pid="4" name="Publisher">
    <vt:lpwstr>Brilliant Publications Ltd</vt:lpwstr>
  </property>
</Properties>
</file>