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udio/unknown"/>
  <Default Extension="rels" ContentType="application/vnd.openxmlformats-package.relationships+xml"/>
  <Default Extension="(null)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3" r:id="rId2"/>
    <p:sldId id="278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D1D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74"/>
  </p:normalViewPr>
  <p:slideViewPr>
    <p:cSldViewPr snapToGrid="0" snapToObjects="1">
      <p:cViewPr varScale="1">
        <p:scale>
          <a:sx n="109" d="100"/>
          <a:sy n="109" d="100"/>
        </p:scale>
        <p:origin x="216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3/22/18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6594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800" noProof="0" dirty="0"/>
              <a:t>Luis y Sofía</a:t>
            </a:r>
          </a:p>
          <a:p>
            <a:pPr eaLnBrk="1" hangingPunct="1"/>
            <a:r>
              <a:rPr lang="en-GB" altLang="en-US" sz="1800" noProof="0" dirty="0"/>
              <a:t>Part 1, Unit 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ched Right Arrow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Notched Right Arrow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ched Right Arrow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Notched Right Arrow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 smtClean="0"/>
              <a:t>Click </a:t>
            </a:r>
            <a:r>
              <a:rPr lang="en-GB" altLang="en-US" sz="1800" b="1" dirty="0"/>
              <a:t>an arrow to turn the page</a:t>
            </a:r>
            <a:endParaRPr lang="en-US" altLang="en-US" sz="1800" b="1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/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3/22/18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5" r:id="rId3"/>
    <p:sldLayoutId id="2147483694" r:id="rId4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audio" Target="../media/audio3.bin"/><Relationship Id="rId6" Type="http://schemas.openxmlformats.org/officeDocument/2006/relationships/audio" Target="../media/audio4.bin"/><Relationship Id="rId7" Type="http://schemas.openxmlformats.org/officeDocument/2006/relationships/audio" Target="../media/audio5.bin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(null)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audio" Target="../media/audio15.bin"/><Relationship Id="rId12" Type="http://schemas.openxmlformats.org/officeDocument/2006/relationships/audio" Target="../media/audio16.bin"/><Relationship Id="rId13" Type="http://schemas.openxmlformats.org/officeDocument/2006/relationships/audio" Target="../media/audio17.bin"/><Relationship Id="rId14" Type="http://schemas.openxmlformats.org/officeDocument/2006/relationships/audio" Target="../media/audio18.bin"/><Relationship Id="rId1" Type="http://schemas.openxmlformats.org/officeDocument/2006/relationships/slideLayout" Target="../slideLayouts/slideLayout4.xml"/><Relationship Id="rId2" Type="http://schemas.openxmlformats.org/officeDocument/2006/relationships/audio" Target="../media/audio6.bin"/><Relationship Id="rId3" Type="http://schemas.openxmlformats.org/officeDocument/2006/relationships/audio" Target="../media/audio7.bin"/><Relationship Id="rId4" Type="http://schemas.openxmlformats.org/officeDocument/2006/relationships/audio" Target="../media/audio8.bin"/><Relationship Id="rId5" Type="http://schemas.openxmlformats.org/officeDocument/2006/relationships/audio" Target="../media/audio9.bin"/><Relationship Id="rId6" Type="http://schemas.openxmlformats.org/officeDocument/2006/relationships/audio" Target="../media/audio10.bin"/><Relationship Id="rId7" Type="http://schemas.openxmlformats.org/officeDocument/2006/relationships/audio" Target="../media/audio11.bin"/><Relationship Id="rId8" Type="http://schemas.openxmlformats.org/officeDocument/2006/relationships/audio" Target="../media/audio12.bin"/><Relationship Id="rId9" Type="http://schemas.openxmlformats.org/officeDocument/2006/relationships/audio" Target="../media/audio13.bin"/><Relationship Id="rId10" Type="http://schemas.openxmlformats.org/officeDocument/2006/relationships/audio" Target="../media/audio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="" xmlns:a16="http://schemas.microsoft.com/office/drawing/2014/main" id="{6A6714D9-39BD-C34C-8E78-D7A809AF0D5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13642" y="25400"/>
            <a:ext cx="4840941" cy="6858000"/>
          </a:xfrm>
        </p:spPr>
      </p:pic>
      <p:graphicFrame>
        <p:nvGraphicFramePr>
          <p:cNvPr id="11" name="Table 10">
            <a:extLst>
              <a:ext uri="{FF2B5EF4-FFF2-40B4-BE49-F238E27FC236}">
                <a16:creationId xmlns="" xmlns:a16="http://schemas.microsoft.com/office/drawing/2014/main" id="{3E5B37A7-F7AD-1A42-9ECA-675D28C1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832845"/>
              </p:ext>
            </p:extLst>
          </p:nvPr>
        </p:nvGraphicFramePr>
        <p:xfrm>
          <a:off x="940549" y="777875"/>
          <a:ext cx="2020888" cy="1114425"/>
        </p:xfrm>
        <a:graphic>
          <a:graphicData uri="http://schemas.openxmlformats.org/drawingml/2006/table">
            <a:tbl>
              <a:tblPr/>
              <a:tblGrid>
                <a:gridCol w="2020888">
                  <a:extLst>
                    <a:ext uri="{9D8B030D-6E8A-4147-A177-3AD203B41FA5}">
                      <a16:colId xmlns=""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dentro de poco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mi cumpleaños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48348623"/>
                  </a:ext>
                </a:extLst>
              </a:tr>
            </a:tbl>
          </a:graphicData>
        </a:graphic>
      </p:graphicFrame>
      <p:sp>
        <p:nvSpPr>
          <p:cNvPr id="12" name="Rounded Rectangle 11">
            <a:hlinkClick r:id="" action="ppaction://noaction">
              <a:snd r:embed="rId3" name="1-4v5.wav"/>
            </a:hlinkClick>
            <a:extLst>
              <a:ext uri="{FF2B5EF4-FFF2-40B4-BE49-F238E27FC236}">
                <a16:creationId xmlns="" xmlns:a16="http://schemas.microsoft.com/office/drawing/2014/main" id="{275358BF-799F-AE49-BA6E-24172A757F98}"/>
              </a:ext>
            </a:extLst>
          </p:cNvPr>
          <p:cNvSpPr/>
          <p:nvPr/>
        </p:nvSpPr>
        <p:spPr>
          <a:xfrm>
            <a:off x="954403" y="1150938"/>
            <a:ext cx="1764000" cy="32702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ounded Rectangle 12">
            <a:hlinkClick r:id="" action="ppaction://noaction">
              <a:snd r:embed="rId4" name="1-4v7.wav"/>
            </a:hlinkClick>
            <a:extLst>
              <a:ext uri="{FF2B5EF4-FFF2-40B4-BE49-F238E27FC236}">
                <a16:creationId xmlns="" xmlns:a16="http://schemas.microsoft.com/office/drawing/2014/main" id="{BC578DEA-7901-7E44-B4A8-14FE6891F5EE}"/>
              </a:ext>
            </a:extLst>
          </p:cNvPr>
          <p:cNvSpPr/>
          <p:nvPr/>
        </p:nvSpPr>
        <p:spPr>
          <a:xfrm>
            <a:off x="936306" y="1520434"/>
            <a:ext cx="1764000" cy="32543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ounded Rectangle 17">
            <a:hlinkClick r:id="" action="ppaction://noaction">
              <a:snd r:embed="rId5" name="1-10p4r.wav"/>
            </a:hlinkClick>
            <a:extLst>
              <a:ext uri="{FF2B5EF4-FFF2-40B4-BE49-F238E27FC236}">
                <a16:creationId xmlns="" xmlns:a16="http://schemas.microsoft.com/office/drawing/2014/main" id="{5E001641-149B-7D43-B34D-5D614AE02391}"/>
              </a:ext>
            </a:extLst>
          </p:cNvPr>
          <p:cNvSpPr/>
          <p:nvPr/>
        </p:nvSpPr>
        <p:spPr>
          <a:xfrm>
            <a:off x="6641551" y="1687014"/>
            <a:ext cx="1384245" cy="10155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ounded Rectangle 8">
            <a:hlinkClick r:id="" action="ppaction://noaction">
              <a:snd r:embed="rId6" name="1-10p4l.wav"/>
            </a:hlinkClick>
            <a:extLst>
              <a:ext uri="{FF2B5EF4-FFF2-40B4-BE49-F238E27FC236}">
                <a16:creationId xmlns="" xmlns:a16="http://schemas.microsoft.com/office/drawing/2014/main" id="{E4C47BE9-09D5-A74F-B8D3-10B4E071A675}"/>
              </a:ext>
            </a:extLst>
          </p:cNvPr>
          <p:cNvSpPr/>
          <p:nvPr/>
        </p:nvSpPr>
        <p:spPr>
          <a:xfrm>
            <a:off x="4451976" y="777875"/>
            <a:ext cx="1649413" cy="10155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Action Button: Sound 9">
            <a:hlinkClick r:id="" action="ppaction://noaction" highlightClick="1">
              <a:snd r:embed="rId7" name="1-10wp2.wav"/>
            </a:hlinkClick>
            <a:extLst>
              <a:ext uri="{FF2B5EF4-FFF2-40B4-BE49-F238E27FC236}">
                <a16:creationId xmlns=""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="" xmlns:a16="http://schemas.microsoft.com/office/drawing/2014/main" id="{8E61756C-54D6-4749-97BB-EB3BF16C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595270"/>
              </p:ext>
            </p:extLst>
          </p:nvPr>
        </p:nvGraphicFramePr>
        <p:xfrm>
          <a:off x="3082925" y="779682"/>
          <a:ext cx="6019800" cy="5200650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="" xmlns:a16="http://schemas.microsoft.com/office/drawing/2014/main" val="1727403353"/>
                    </a:ext>
                  </a:extLst>
                </a:gridCol>
                <a:gridCol w="3009900">
                  <a:extLst>
                    <a:ext uri="{9D8B030D-6E8A-4147-A177-3AD203B41FA5}">
                      <a16:colId xmlns="" xmlns:a16="http://schemas.microsoft.com/office/drawing/2014/main" val="781502828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4009159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hoy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882962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_tradnl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lunes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Monday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5632460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martes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Tuesday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252384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miércoles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Wednesday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185953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jueves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Thursday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169929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_tradnl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viernes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Friday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326963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sábado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Saturday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499178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_tradnl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domingo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Sunday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4389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un día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a day/one 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8979532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siete días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seven days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171616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próximo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next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52593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el próximo lunes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next Monday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018581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la vuelta al cole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7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back to school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7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63284092"/>
                  </a:ext>
                </a:extLst>
              </a:tr>
            </a:tbl>
          </a:graphicData>
        </a:graphic>
      </p:graphicFrame>
      <p:sp>
        <p:nvSpPr>
          <p:cNvPr id="24" name="Rectangle 23">
            <a:hlinkClick r:id="" action="ppaction://noaction">
              <a:snd r:embed="rId2" name="1-10v2.wav"/>
            </a:hlinkClick>
            <a:extLst>
              <a:ext uri="{FF2B5EF4-FFF2-40B4-BE49-F238E27FC236}">
                <a16:creationId xmlns="" xmlns:a16="http://schemas.microsoft.com/office/drawing/2014/main" id="{52D2C887-1448-1742-B492-E694966C40E2}"/>
              </a:ext>
            </a:extLst>
          </p:cNvPr>
          <p:cNvSpPr/>
          <p:nvPr/>
        </p:nvSpPr>
        <p:spPr>
          <a:xfrm>
            <a:off x="3127375" y="1576143"/>
            <a:ext cx="2605210" cy="27223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5" name="Rectangle 24">
            <a:hlinkClick r:id="" action="ppaction://noaction">
              <a:snd r:embed="rId3" name="1-10v3.wav"/>
            </a:hlinkClick>
            <a:extLst>
              <a:ext uri="{FF2B5EF4-FFF2-40B4-BE49-F238E27FC236}">
                <a16:creationId xmlns=""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127377" y="1949976"/>
            <a:ext cx="2827945" cy="25138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6" name="Rectangle 25">
            <a:hlinkClick r:id="" action="ppaction://noaction">
              <a:snd r:embed="rId4" name="1-10v4.wav"/>
            </a:hlinkClick>
            <a:extLst>
              <a:ext uri="{FF2B5EF4-FFF2-40B4-BE49-F238E27FC236}">
                <a16:creationId xmlns=""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44310" y="2289962"/>
            <a:ext cx="2811011" cy="3139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7" name="Rectangle 26">
            <a:hlinkClick r:id="" action="ppaction://noaction">
              <a:snd r:embed="rId5" name="1-10v5.wav"/>
            </a:hlinkClick>
            <a:extLst>
              <a:ext uri="{FF2B5EF4-FFF2-40B4-BE49-F238E27FC236}">
                <a16:creationId xmlns="" xmlns:a16="http://schemas.microsoft.com/office/drawing/2014/main" id="{515FA3A8-B48E-A742-98B7-80C5255F9749}"/>
              </a:ext>
            </a:extLst>
          </p:cNvPr>
          <p:cNvSpPr/>
          <p:nvPr/>
        </p:nvSpPr>
        <p:spPr>
          <a:xfrm>
            <a:off x="3110445" y="2676783"/>
            <a:ext cx="2622140" cy="2891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" name="Rectangle 27">
            <a:hlinkClick r:id="" action="ppaction://noaction">
              <a:snd r:embed="rId6" name="1-10v6.wav"/>
            </a:hlinkClick>
            <a:extLst>
              <a:ext uri="{FF2B5EF4-FFF2-40B4-BE49-F238E27FC236}">
                <a16:creationId xmlns="" xmlns:a16="http://schemas.microsoft.com/office/drawing/2014/main" id="{B5546C08-BB41-794B-9025-A0E978A36EAA}"/>
              </a:ext>
            </a:extLst>
          </p:cNvPr>
          <p:cNvSpPr/>
          <p:nvPr/>
        </p:nvSpPr>
        <p:spPr>
          <a:xfrm>
            <a:off x="3161244" y="3055851"/>
            <a:ext cx="2676848" cy="27670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Rectangle 28">
            <a:hlinkClick r:id="" action="ppaction://noaction">
              <a:snd r:embed="rId7" name="1-10v7.wav"/>
            </a:hlinkClick>
            <a:extLst>
              <a:ext uri="{FF2B5EF4-FFF2-40B4-BE49-F238E27FC236}">
                <a16:creationId xmlns="" xmlns:a16="http://schemas.microsoft.com/office/drawing/2014/main" id="{1EB210D9-46F7-924B-98C3-682AB7226A98}"/>
              </a:ext>
            </a:extLst>
          </p:cNvPr>
          <p:cNvSpPr/>
          <p:nvPr/>
        </p:nvSpPr>
        <p:spPr>
          <a:xfrm>
            <a:off x="3144311" y="3440101"/>
            <a:ext cx="2811010" cy="2839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>
            <a:hlinkClick r:id="" action="ppaction://noaction">
              <a:snd r:embed="rId8" name="1-10v8.wav"/>
            </a:hlinkClick>
            <a:extLst>
              <a:ext uri="{FF2B5EF4-FFF2-40B4-BE49-F238E27FC236}">
                <a16:creationId xmlns="" xmlns:a16="http://schemas.microsoft.com/office/drawing/2014/main" id="{A36C796E-9D6A-1D4A-8A4B-DE1257C56C98}"/>
              </a:ext>
            </a:extLst>
          </p:cNvPr>
          <p:cNvSpPr/>
          <p:nvPr/>
        </p:nvSpPr>
        <p:spPr>
          <a:xfrm>
            <a:off x="3120865" y="3812635"/>
            <a:ext cx="2811010" cy="28582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Rectangle 30">
            <a:hlinkClick r:id="" action="ppaction://noaction">
              <a:snd r:embed="rId9" name="1-10v10.wav"/>
            </a:hlinkClick>
            <a:extLst>
              <a:ext uri="{FF2B5EF4-FFF2-40B4-BE49-F238E27FC236}">
                <a16:creationId xmlns="" xmlns:a16="http://schemas.microsoft.com/office/drawing/2014/main" id="{86D9F73B-47C7-4044-AEA1-69DD3952D9A8}"/>
              </a:ext>
            </a:extLst>
          </p:cNvPr>
          <p:cNvSpPr/>
          <p:nvPr/>
        </p:nvSpPr>
        <p:spPr>
          <a:xfrm>
            <a:off x="3178177" y="4524421"/>
            <a:ext cx="2777144" cy="30549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2" name="Rectangle 31">
            <a:hlinkClick r:id="" action="ppaction://noaction">
              <a:snd r:embed="rId10" name="1-10v9.wav"/>
            </a:hlinkClick>
            <a:extLst>
              <a:ext uri="{FF2B5EF4-FFF2-40B4-BE49-F238E27FC236}">
                <a16:creationId xmlns="" xmlns:a16="http://schemas.microsoft.com/office/drawing/2014/main" id="{BF158E1A-5794-B24C-BA2E-C9A068A3974B}"/>
              </a:ext>
            </a:extLst>
          </p:cNvPr>
          <p:cNvSpPr/>
          <p:nvPr/>
        </p:nvSpPr>
        <p:spPr>
          <a:xfrm>
            <a:off x="3178177" y="4187787"/>
            <a:ext cx="2777144" cy="25656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>
            <a:hlinkClick r:id="" action="ppaction://noaction">
              <a:snd r:embed="rId11" name="1-10v11.wav"/>
            </a:hlinkClick>
            <a:extLst>
              <a:ext uri="{FF2B5EF4-FFF2-40B4-BE49-F238E27FC236}">
                <a16:creationId xmlns="" xmlns:a16="http://schemas.microsoft.com/office/drawing/2014/main" id="{78399AD7-7972-B24B-B35F-C10454F6EA68}"/>
              </a:ext>
            </a:extLst>
          </p:cNvPr>
          <p:cNvSpPr/>
          <p:nvPr/>
        </p:nvSpPr>
        <p:spPr>
          <a:xfrm>
            <a:off x="3110445" y="4895067"/>
            <a:ext cx="2844876" cy="2814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4" name="Rectangle 33">
            <a:hlinkClick r:id="" action="ppaction://noaction">
              <a:snd r:embed="rId12" name="1-10v12.wav"/>
            </a:hlinkClick>
            <a:extLst>
              <a:ext uri="{FF2B5EF4-FFF2-40B4-BE49-F238E27FC236}">
                <a16:creationId xmlns="" xmlns:a16="http://schemas.microsoft.com/office/drawing/2014/main" id="{76A975B5-3805-3142-A844-758758F4F6DB}"/>
              </a:ext>
            </a:extLst>
          </p:cNvPr>
          <p:cNvSpPr/>
          <p:nvPr/>
        </p:nvSpPr>
        <p:spPr>
          <a:xfrm>
            <a:off x="3082925" y="5261682"/>
            <a:ext cx="2954460" cy="32872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5" name="Rectangle 34">
            <a:hlinkClick r:id="" action="ppaction://noaction">
              <a:snd r:embed="rId13" name="1-10v13.wav"/>
            </a:hlinkClick>
            <a:extLst>
              <a:ext uri="{FF2B5EF4-FFF2-40B4-BE49-F238E27FC236}">
                <a16:creationId xmlns="" xmlns:a16="http://schemas.microsoft.com/office/drawing/2014/main" id="{DD464DBB-E1AA-E64D-8638-A4B8C7FB073F}"/>
              </a:ext>
            </a:extLst>
          </p:cNvPr>
          <p:cNvSpPr/>
          <p:nvPr/>
        </p:nvSpPr>
        <p:spPr>
          <a:xfrm>
            <a:off x="3101681" y="5658370"/>
            <a:ext cx="2853639" cy="3054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Rectangle 14">
            <a:hlinkClick r:id="" action="ppaction://noaction">
              <a:snd r:embed="rId14" name="1-10v1.wav"/>
            </a:hlinkClick>
            <a:extLst>
              <a:ext uri="{FF2B5EF4-FFF2-40B4-BE49-F238E27FC236}">
                <a16:creationId xmlns="" xmlns:a16="http://schemas.microsoft.com/office/drawing/2014/main" id="{E73BD241-04AF-624B-B3D6-E5F8240189F9}"/>
              </a:ext>
            </a:extLst>
          </p:cNvPr>
          <p:cNvSpPr/>
          <p:nvPr/>
        </p:nvSpPr>
        <p:spPr>
          <a:xfrm>
            <a:off x="3115653" y="1212082"/>
            <a:ext cx="2511424" cy="2351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582157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3840</TotalTime>
  <Words>46</Words>
  <Application>Microsoft Macintosh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ＭＳ Ｐゴシック</vt:lpstr>
      <vt:lpstr>Arial</vt:lpstr>
      <vt:lpstr>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 et Sophie Part 1, Unit 1</dc:title>
  <dc:subject>Bonjour</dc:subject>
  <dc:creator>Barbara Scanes</dc:creator>
  <cp:keywords/>
  <dc:description>Programmed by Richard Dorrance</dc:description>
  <cp:lastModifiedBy>Alison Marshall</cp:lastModifiedBy>
  <cp:revision>115</cp:revision>
  <dcterms:created xsi:type="dcterms:W3CDTF">2018-02-01T14:53:54Z</dcterms:created>
  <dcterms:modified xsi:type="dcterms:W3CDTF">2018-03-22T16:42:43Z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French</vt:lpwstr>
  </property>
  <property fmtid="{D5CDD505-2E9C-101B-9397-08002B2CF9AE}" pid="3" name="Checked by">
    <vt:lpwstr>Priscilla</vt:lpwstr>
  </property>
  <property fmtid="{D5CDD505-2E9C-101B-9397-08002B2CF9AE}" pid="4" name="Publisher">
    <vt:lpwstr>Brilliant Publications Ltd</vt:lpwstr>
  </property>
</Properties>
</file>