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5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12" y="1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07/03/2025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11">
            <a:extLst>
              <a:ext uri="{FF2B5EF4-FFF2-40B4-BE49-F238E27FC236}">
                <a16:creationId xmlns:a16="http://schemas.microsoft.com/office/drawing/2014/main" id="{9299DE16-BA57-486C-AF7F-814B7B37D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09" y="0"/>
            <a:ext cx="2120900" cy="209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173BDDB-DAD8-491A-81F9-FA95EFA00410}"/>
              </a:ext>
            </a:extLst>
          </p:cNvPr>
          <p:cNvSpPr/>
          <p:nvPr/>
        </p:nvSpPr>
        <p:spPr>
          <a:xfrm>
            <a:off x="2573211" y="3882649"/>
            <a:ext cx="22680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miércoles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50C057-3739-442B-897C-72B8FF1D2409}"/>
              </a:ext>
            </a:extLst>
          </p:cNvPr>
          <p:cNvSpPr/>
          <p:nvPr/>
        </p:nvSpPr>
        <p:spPr>
          <a:xfrm>
            <a:off x="2573211" y="4441445"/>
            <a:ext cx="22680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jueves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D72E84-A49E-490A-8653-6EFB1E9379BD}"/>
              </a:ext>
            </a:extLst>
          </p:cNvPr>
          <p:cNvSpPr/>
          <p:nvPr/>
        </p:nvSpPr>
        <p:spPr>
          <a:xfrm>
            <a:off x="2573211" y="5561273"/>
            <a:ext cx="22680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sábado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2573211" y="2777885"/>
            <a:ext cx="22680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lunes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2573211" y="3323846"/>
            <a:ext cx="22680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martes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49D51EC-4417-4295-9679-1497BCF2C22A}"/>
              </a:ext>
            </a:extLst>
          </p:cNvPr>
          <p:cNvSpPr/>
          <p:nvPr/>
        </p:nvSpPr>
        <p:spPr>
          <a:xfrm>
            <a:off x="2573211" y="5000241"/>
            <a:ext cx="22680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viernes</a:t>
            </a:r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297" y="1050522"/>
            <a:ext cx="742997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Los d</a:t>
            </a:r>
            <a:r>
              <a:rPr lang="es-ES" sz="3200" b="1">
                <a:latin typeface="Arial" panose="020B0604020202020204" pitchFamily="34" charset="0"/>
                <a:cs typeface="Arial" panose="020B0604020202020204" pitchFamily="34" charset="0"/>
              </a:rPr>
              <a:t>ías de la semana</a:t>
            </a:r>
            <a:endParaRPr lang="es-E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297" y="166688"/>
            <a:ext cx="9210675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3 – El domingo es mi cumplea</a:t>
            </a:r>
            <a:r>
              <a:rPr lang="es-E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ñ</a:t>
            </a:r>
            <a:r>
              <a:rPr lang="es-ES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</a:p>
        </p:txBody>
      </p:sp>
      <p:sp>
        <p:nvSpPr>
          <p:cNvPr id="2072" name="TextBox 26">
            <a:hlinkClick r:id="rId3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75772" y="5857875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/>
              <a:t>Reset</a:t>
            </a:r>
          </a:p>
          <a:p>
            <a:pPr eaLnBrk="1" hangingPunct="1"/>
            <a:r>
              <a:rPr lang="en-GB" altLang="en-US" dirty="0"/>
              <a:t>question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132432B-73A6-4101-965D-EA631BA72E2E}"/>
              </a:ext>
            </a:extLst>
          </p:cNvPr>
          <p:cNvSpPr/>
          <p:nvPr/>
        </p:nvSpPr>
        <p:spPr>
          <a:xfrm>
            <a:off x="2568599" y="6129312"/>
            <a:ext cx="2268000" cy="395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domingo</a:t>
            </a:r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061BA73B-AA66-4057-B23E-1E4262DE0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296" y="2150594"/>
            <a:ext cx="80593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Click to delete a day, and then recite all the days of the week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D38441C-DB9A-41FB-B80F-B1A8D80C9C9E}"/>
              </a:ext>
            </a:extLst>
          </p:cNvPr>
          <p:cNvSpPr/>
          <p:nvPr/>
        </p:nvSpPr>
        <p:spPr>
          <a:xfrm>
            <a:off x="5454946" y="3808760"/>
            <a:ext cx="25603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hlinkClick r:id="" action="ppaction://macro?name=showing"/>
            <a:extLst>
              <a:ext uri="{FF2B5EF4-FFF2-40B4-BE49-F238E27FC236}">
                <a16:creationId xmlns:a16="http://schemas.microsoft.com/office/drawing/2014/main" id="{DB739DD8-B15B-4BF6-9866-21B9EDF2E5E4}"/>
              </a:ext>
            </a:extLst>
          </p:cNvPr>
          <p:cNvSpPr/>
          <p:nvPr/>
        </p:nvSpPr>
        <p:spPr>
          <a:xfrm>
            <a:off x="5450334" y="4357400"/>
            <a:ext cx="25603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58292D-B3F9-4817-B678-7488338C07A5}"/>
              </a:ext>
            </a:extLst>
          </p:cNvPr>
          <p:cNvSpPr/>
          <p:nvPr/>
        </p:nvSpPr>
        <p:spPr>
          <a:xfrm>
            <a:off x="5454946" y="5487385"/>
            <a:ext cx="25603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2339AF8-46DE-41DD-9E82-29991A07901F}"/>
              </a:ext>
            </a:extLst>
          </p:cNvPr>
          <p:cNvSpPr/>
          <p:nvPr/>
        </p:nvSpPr>
        <p:spPr>
          <a:xfrm>
            <a:off x="5454946" y="2694763"/>
            <a:ext cx="25603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4E1D2E3-B288-4D73-B471-7A89BEFAE293}"/>
              </a:ext>
            </a:extLst>
          </p:cNvPr>
          <p:cNvSpPr/>
          <p:nvPr/>
        </p:nvSpPr>
        <p:spPr>
          <a:xfrm>
            <a:off x="5454946" y="3249959"/>
            <a:ext cx="25603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3F5A1A0-C25E-4CC2-B4F3-58D4E1D52DD7}"/>
              </a:ext>
            </a:extLst>
          </p:cNvPr>
          <p:cNvSpPr/>
          <p:nvPr/>
        </p:nvSpPr>
        <p:spPr>
          <a:xfrm>
            <a:off x="5454946" y="4926352"/>
            <a:ext cx="25603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163CCE2-2B47-4EAE-94FF-44559416ABDD}"/>
              </a:ext>
            </a:extLst>
          </p:cNvPr>
          <p:cNvSpPr/>
          <p:nvPr/>
        </p:nvSpPr>
        <p:spPr>
          <a:xfrm>
            <a:off x="5450334" y="6046184"/>
            <a:ext cx="25603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59259E-6 L 0.24831 0.00046 " pathEditMode="fixed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9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33333E-6 L 0.24831 0.00046 " pathEditMode="fixed" rAng="0" ptsTypes="AA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9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7037E-6 L 0.24831 -0.00092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4.07407E-6 L 0.24882 -0.00209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3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1.11111E-6 L 0.24831 0.0004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27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7 L 0.24831 0.00047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9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6 L 0.24831 -0.00093 " pathEditMode="fixed" rAng="0" ptsTypes="AA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3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20" grpId="0" animBg="1"/>
      <p:bldP spid="21" grpId="0" animBg="1"/>
      <p:bldP spid="22" grpId="0" animBg="1"/>
      <p:bldP spid="4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37</Words>
  <Application>Microsoft Macintosh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Dorrance</dc:creator>
  <cp:lastModifiedBy>Alison Marshall</cp:lastModifiedBy>
  <cp:revision>97</cp:revision>
  <dcterms:created xsi:type="dcterms:W3CDTF">2018-04-21T20:11:52Z</dcterms:created>
  <dcterms:modified xsi:type="dcterms:W3CDTF">2025-03-07T18:10:10Z</dcterms:modified>
</cp:coreProperties>
</file>