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D3D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0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86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5341C-75C2-4A5B-A8E6-D61C57E19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29A2C-9326-4862-B8C8-D415D1CC6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71AF-2D25-49FA-82ED-668C9002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7BAF-3017-408F-A85E-AC6A37566F17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A9E30-EE75-48D1-8B3A-4671AFCA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57A2F-2009-4FFE-BFEB-DE23CECF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05E1-2550-42CF-B626-5DE4622D0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3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3541-A888-4E0B-9A4B-8ECA91BD0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589E6-8FCE-4BD0-97BF-7D9FF2223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9D869-1BAF-4E80-AF5E-663D6D1F7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A51C2-6FAA-4942-8101-E7910486D05D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45A40-C150-4412-A693-C3483515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ED653-36D6-4BBA-BC75-C1E19E092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6EEA-17CC-421C-9E93-4E01412F4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91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5BD042-F04D-44C1-836E-763AC27E5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2B54E-6CBA-43D8-A9AD-579E04F45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6D296-A599-46BD-AE10-3DC249E9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2095F-98DC-47F0-8A6C-0DB7E8DB34F5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33A50-DE70-4F9A-A736-0B0924E9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24E2F-87F3-4BFF-8E97-5AABB6F0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92C35-E72C-4238-B0F3-FDF394AA8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7998-7456-474D-8FDE-EC2BAAFC7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6849D-212F-41DD-BE75-D6C30C9CD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43D9-9059-43FA-9B3A-E8A46E235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F7A5C-79B8-4207-A0DB-C49367232122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0C8F1-6D99-476B-AE2B-A44272CC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E63A9-9258-4BCA-85AC-0AF36372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46BF-8AE5-45ED-81FB-D57B39253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9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DB035-90C5-4335-894E-A842F6E7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9EF19-EF61-4366-8B31-C7BDDB5CD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62151-C951-44C8-A7A9-44C6B299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1F631-6C08-44ED-BB67-FCF5D5EFA695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51722-49FE-4D25-BED5-AA17BB46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22581-92FD-4282-9CD8-53DF7BB01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13B95-FDC9-4A14-BF79-31F3671EDE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7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DFF40-E5F4-42AA-AD3E-799B9F87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03C2E-B111-49BD-A056-C0E1FC7FE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4CFC0-B3FC-4B18-8D9F-2DF9DA806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99F53D-B945-4BD8-964E-ADA9063B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C3608-5521-4C91-9124-D75920D307E1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E4DEEA-0269-49BC-9635-BF8C0391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3FE7E0-F679-4DA4-8373-E35AAAE02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82BBD-EFCA-4EE2-8934-E1820E3292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D878-211E-441E-A267-F44E857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6B68B-9823-4DF9-B641-D9D9CA1B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7F673-4DC2-441F-8B8A-7AFE97C66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E30A6-262A-4BB4-A967-3F76CD3F4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5FBB0-E3FD-44B9-BD7F-350C0D984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89931ED-F44F-46D9-90C2-1790EF71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79F3-8DDC-40C8-BA7B-564092279694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565BED-308F-436C-8324-AAA1A55C3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FDA6D3-2C02-482F-9BCA-876E460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0CA12-DF54-4749-98DA-1367457F88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5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98A6-C976-406E-B210-82F57EC7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D77BCF4-3139-465B-8E9D-2CB16928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9E14C-9314-4D30-AB7A-4007FE75CC20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65B697B-8638-4591-B769-02653DD3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CE47FC3-5873-4D71-B8A8-E349212A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FEB7-E3A2-4799-82EF-33A8CFE1EE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1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7F7379-3D6C-4647-A4C5-40E941F3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6B64E-2167-4B6F-8CC2-7E83C4D08AFE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33FBD7-92B0-46AC-9031-0EF0B591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226FA2D-6CB4-4B83-82C2-B3FD28F6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C883-99B2-4D25-8BAE-E52B2780A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6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3DCC-AACA-4D61-8DA8-DBC1B76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B70A4-18B6-4737-9038-DF481DF63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5F6A5-6336-4311-9D6F-329073F6F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91BC50-159A-4695-B5E2-ADB3F9EC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E6853-D03E-446A-87FB-8664417E1C89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F37408-E479-4F9E-9F22-AB2318E6D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677CA2-FCBA-43DF-870B-FAA12D8B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4F45-6427-4874-86F1-E0047735E7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558D-E69F-42DF-97A3-556E7A0AC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78F99C-0B81-457C-B06C-F6FB1D7B11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3BC23-38BC-4C45-B29A-B3E0F691D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60B503-4107-4A32-8825-05D65C08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4D79E-65E9-4C15-A3F6-CC1BA7B0ADCF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AEC352-1362-460E-88AD-88DCB76D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7C8CCB-3E72-47EE-A3AB-03EA04E6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EF0F6-3D04-46A7-A0EC-A08CC264D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3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F2BB50B-5935-4A32-9A34-B01800C59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DEA9B7B-7EBE-44DB-A6E9-FD3447350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F1075-18D2-4972-AB77-01551B22E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E03482-69D1-444C-8612-8C90599567DF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04AD8-B6AB-49F0-BB86-028ED3D96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4CFE7-13B6-40EF-89E7-728AFA19A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59A436-140A-4EDF-8551-1228D2F970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>
            <a:extLst>
              <a:ext uri="{FF2B5EF4-FFF2-40B4-BE49-F238E27FC236}">
                <a16:creationId xmlns:a16="http://schemas.microsoft.com/office/drawing/2014/main" id="{879F4603-DFF4-4678-8F9F-523FF00B3975}"/>
              </a:ext>
            </a:extLst>
          </p:cNvPr>
          <p:cNvSpPr/>
          <p:nvPr/>
        </p:nvSpPr>
        <p:spPr>
          <a:xfrm>
            <a:off x="0" y="23258"/>
            <a:ext cx="12192000" cy="80131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61" name="Picture 42">
            <a:extLst>
              <a:ext uri="{FF2B5EF4-FFF2-40B4-BE49-F238E27FC236}">
                <a16:creationId xmlns:a16="http://schemas.microsoft.com/office/drawing/2014/main" id="{F1F09BE8-5750-4817-A33C-974D1EE3B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6751" y="2527986"/>
            <a:ext cx="601306" cy="5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71A1E9AF-A1CC-4C89-8837-BA01BD0B6FC5}"/>
              </a:ext>
            </a:extLst>
          </p:cNvPr>
          <p:cNvSpPr/>
          <p:nvPr/>
        </p:nvSpPr>
        <p:spPr>
          <a:xfrm>
            <a:off x="11158780" y="2407728"/>
            <a:ext cx="893265" cy="8521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D7231FC-DDAB-40A2-9CCA-AD3C94D0D0C6}"/>
              </a:ext>
            </a:extLst>
          </p:cNvPr>
          <p:cNvSpPr/>
          <p:nvPr/>
        </p:nvSpPr>
        <p:spPr>
          <a:xfrm>
            <a:off x="11158780" y="2415009"/>
            <a:ext cx="933440" cy="888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5B1E0E1-770D-4BF8-9FC4-15F617D8AB6F}"/>
              </a:ext>
            </a:extLst>
          </p:cNvPr>
          <p:cNvSpPr/>
          <p:nvPr/>
        </p:nvSpPr>
        <p:spPr>
          <a:xfrm>
            <a:off x="11160921" y="2375995"/>
            <a:ext cx="933440" cy="10033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1" name="Picture 42">
            <a:extLst>
              <a:ext uri="{FF2B5EF4-FFF2-40B4-BE49-F238E27FC236}">
                <a16:creationId xmlns:a16="http://schemas.microsoft.com/office/drawing/2014/main" id="{F43CABE8-F2B0-4EC9-A104-3064610E1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926" y="2491346"/>
            <a:ext cx="601306" cy="5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C4ABE398-4F17-4194-8966-0BB2F0D1F9B3}"/>
              </a:ext>
            </a:extLst>
          </p:cNvPr>
          <p:cNvSpPr/>
          <p:nvPr/>
        </p:nvSpPr>
        <p:spPr>
          <a:xfrm>
            <a:off x="10269911" y="2398236"/>
            <a:ext cx="867540" cy="83953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B3BD1D4-0EBB-4D1C-AA7B-08D5B64B8189}"/>
              </a:ext>
            </a:extLst>
          </p:cNvPr>
          <p:cNvSpPr/>
          <p:nvPr/>
        </p:nvSpPr>
        <p:spPr>
          <a:xfrm>
            <a:off x="10146986" y="2441903"/>
            <a:ext cx="964267" cy="8496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6C4AEC5-E362-4B41-AD02-6C24F9DA06AB}"/>
              </a:ext>
            </a:extLst>
          </p:cNvPr>
          <p:cNvSpPr/>
          <p:nvPr/>
        </p:nvSpPr>
        <p:spPr>
          <a:xfrm>
            <a:off x="10151401" y="2304743"/>
            <a:ext cx="936616" cy="994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0" name="Picture 42">
            <a:extLst>
              <a:ext uri="{FF2B5EF4-FFF2-40B4-BE49-F238E27FC236}">
                <a16:creationId xmlns:a16="http://schemas.microsoft.com/office/drawing/2014/main" id="{C50F9D26-3BE4-4ED1-BA6B-E07AEBDD5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3992" y="3415370"/>
            <a:ext cx="601306" cy="5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Rectangle 57">
            <a:extLst>
              <a:ext uri="{FF2B5EF4-FFF2-40B4-BE49-F238E27FC236}">
                <a16:creationId xmlns:a16="http://schemas.microsoft.com/office/drawing/2014/main" id="{310096B7-DDD4-4152-9BEE-DACCABD81676}"/>
              </a:ext>
            </a:extLst>
          </p:cNvPr>
          <p:cNvSpPr/>
          <p:nvPr/>
        </p:nvSpPr>
        <p:spPr>
          <a:xfrm>
            <a:off x="10230274" y="3268902"/>
            <a:ext cx="933440" cy="992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BCB0BAC-7C7B-453D-ACF3-F19129383B82}"/>
              </a:ext>
            </a:extLst>
          </p:cNvPr>
          <p:cNvSpPr/>
          <p:nvPr/>
        </p:nvSpPr>
        <p:spPr>
          <a:xfrm>
            <a:off x="10124208" y="3335763"/>
            <a:ext cx="987045" cy="885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484A04B-C9B2-4CFC-8EE4-E249D9A4463D}"/>
              </a:ext>
            </a:extLst>
          </p:cNvPr>
          <p:cNvSpPr/>
          <p:nvPr/>
        </p:nvSpPr>
        <p:spPr>
          <a:xfrm>
            <a:off x="10257419" y="3363813"/>
            <a:ext cx="867540" cy="92333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2" name="Picture 42">
            <a:extLst>
              <a:ext uri="{FF2B5EF4-FFF2-40B4-BE49-F238E27FC236}">
                <a16:creationId xmlns:a16="http://schemas.microsoft.com/office/drawing/2014/main" id="{F7296DD2-CFBA-4841-B0B2-6C0AC5675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6148" y="3399328"/>
            <a:ext cx="601306" cy="5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190193E2-AD75-4BF1-ADCC-3A4B67997B60}"/>
              </a:ext>
            </a:extLst>
          </p:cNvPr>
          <p:cNvSpPr/>
          <p:nvPr/>
        </p:nvSpPr>
        <p:spPr>
          <a:xfrm>
            <a:off x="11158780" y="3268145"/>
            <a:ext cx="933440" cy="10371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2773766-C068-4C2F-9D82-6B129AC806D9}"/>
              </a:ext>
            </a:extLst>
          </p:cNvPr>
          <p:cNvSpPr/>
          <p:nvPr/>
        </p:nvSpPr>
        <p:spPr>
          <a:xfrm>
            <a:off x="11158780" y="3348662"/>
            <a:ext cx="933440" cy="8583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10D8D76-D695-453E-8323-6261D0A58BD9}"/>
              </a:ext>
            </a:extLst>
          </p:cNvPr>
          <p:cNvSpPr/>
          <p:nvPr/>
        </p:nvSpPr>
        <p:spPr>
          <a:xfrm>
            <a:off x="11173857" y="3377913"/>
            <a:ext cx="893265" cy="92333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052B7B2-BF58-46C7-8B60-BE53E1072FBC}"/>
              </a:ext>
            </a:extLst>
          </p:cNvPr>
          <p:cNvSpPr txBox="1"/>
          <p:nvPr/>
        </p:nvSpPr>
        <p:spPr>
          <a:xfrm>
            <a:off x="11174378" y="3322104"/>
            <a:ext cx="933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b="1" dirty="0">
              <a:latin typeface="Arial"/>
            </a:endParaRPr>
          </a:p>
        </p:txBody>
      </p:sp>
      <p:sp>
        <p:nvSpPr>
          <p:cNvPr id="2070" name="TextBox 24">
            <a:extLst>
              <a:ext uri="{FF2B5EF4-FFF2-40B4-BE49-F238E27FC236}">
                <a16:creationId xmlns:a16="http://schemas.microsoft.com/office/drawing/2014/main" id="{89AECAFE-4AA8-4C9E-AA94-1B066808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295" y="1482201"/>
            <a:ext cx="7725867" cy="107721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Make as many sentences as you can using </a:t>
            </a:r>
            <a:r>
              <a:rPr lang="en-GB" altLang="en-US" sz="3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GB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059" name="Picture 11">
            <a:extLst>
              <a:ext uri="{FF2B5EF4-FFF2-40B4-BE49-F238E27FC236}">
                <a16:creationId xmlns:a16="http://schemas.microsoft.com/office/drawing/2014/main" id="{9299DE16-BA57-486C-AF7F-814B7B37D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94" y="314959"/>
            <a:ext cx="2120900" cy="209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190268B-24B7-4CD3-9D18-5C1C06A7A9A1}"/>
              </a:ext>
            </a:extLst>
          </p:cNvPr>
          <p:cNvSpPr/>
          <p:nvPr/>
        </p:nvSpPr>
        <p:spPr>
          <a:xfrm>
            <a:off x="3851586" y="2695618"/>
            <a:ext cx="1531797" cy="644525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8346BC2-DBB6-4392-80D7-9D96B8660C98}"/>
              </a:ext>
            </a:extLst>
          </p:cNvPr>
          <p:cNvSpPr/>
          <p:nvPr/>
        </p:nvSpPr>
        <p:spPr>
          <a:xfrm>
            <a:off x="5683203" y="2706677"/>
            <a:ext cx="3579460" cy="644525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072" name="TextBox 26">
            <a:hlinkClick r:id="rId4" action="ppaction://hlinksldjump"/>
            <a:extLst>
              <a:ext uri="{FF2B5EF4-FFF2-40B4-BE49-F238E27FC236}">
                <a16:creationId xmlns:a16="http://schemas.microsoft.com/office/drawing/2014/main" id="{9BF3403B-2AC0-4D51-B445-3CE1A5F97EF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26905" y="5932689"/>
            <a:ext cx="1092200" cy="646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dirty="0"/>
              <a:t>Reset</a:t>
            </a:r>
          </a:p>
          <a:p>
            <a:pPr eaLnBrk="1" hangingPunct="1"/>
            <a:r>
              <a:rPr lang="en-GB" altLang="en-US" dirty="0"/>
              <a:t>question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00B1B58-4619-488E-9E6A-6F42B314A9BA}"/>
              </a:ext>
            </a:extLst>
          </p:cNvPr>
          <p:cNvSpPr/>
          <p:nvPr/>
        </p:nvSpPr>
        <p:spPr>
          <a:xfrm>
            <a:off x="3960000" y="3492000"/>
            <a:ext cx="1324797" cy="395287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soy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87A7C54-422C-46DB-8F71-DF8DB931807A}"/>
              </a:ext>
            </a:extLst>
          </p:cNvPr>
          <p:cNvSpPr/>
          <p:nvPr/>
        </p:nvSpPr>
        <p:spPr>
          <a:xfrm>
            <a:off x="3960000" y="3960000"/>
            <a:ext cx="1324797" cy="395287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eres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D8F55B7-7479-4B78-BFC5-B3F215E23A17}"/>
              </a:ext>
            </a:extLst>
          </p:cNvPr>
          <p:cNvSpPr/>
          <p:nvPr/>
        </p:nvSpPr>
        <p:spPr>
          <a:xfrm>
            <a:off x="5898259" y="3492000"/>
            <a:ext cx="3162343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el hermano de Sofía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9C73FC6-C267-4BE8-941B-B0109763199E}"/>
              </a:ext>
            </a:extLst>
          </p:cNvPr>
          <p:cNvSpPr/>
          <p:nvPr/>
        </p:nvSpPr>
        <p:spPr>
          <a:xfrm>
            <a:off x="5898259" y="3960000"/>
            <a:ext cx="3162343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hermana de Luis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098667B-3DFC-4DEF-B39F-87708A0EBA58}"/>
              </a:ext>
            </a:extLst>
          </p:cNvPr>
          <p:cNvSpPr/>
          <p:nvPr/>
        </p:nvSpPr>
        <p:spPr>
          <a:xfrm>
            <a:off x="5898259" y="4428000"/>
            <a:ext cx="3162343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hijo único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0AC18C5-95A6-438A-8FD4-A035B12F7D34}"/>
              </a:ext>
            </a:extLst>
          </p:cNvPr>
          <p:cNvSpPr/>
          <p:nvPr/>
        </p:nvSpPr>
        <p:spPr>
          <a:xfrm>
            <a:off x="3960000" y="4428000"/>
            <a:ext cx="1324797" cy="395287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743BBB2-FCA2-47A0-A447-0A20B6DC0558}"/>
              </a:ext>
            </a:extLst>
          </p:cNvPr>
          <p:cNvSpPr/>
          <p:nvPr/>
        </p:nvSpPr>
        <p:spPr>
          <a:xfrm>
            <a:off x="1842274" y="2695611"/>
            <a:ext cx="1740532" cy="644525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52BA07-A9FC-4C31-844D-0C572300DD65}"/>
              </a:ext>
            </a:extLst>
          </p:cNvPr>
          <p:cNvSpPr/>
          <p:nvPr/>
        </p:nvSpPr>
        <p:spPr>
          <a:xfrm>
            <a:off x="1980000" y="3492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(yo)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F28FF8-25C4-4E10-A021-9FF392414115}"/>
              </a:ext>
            </a:extLst>
          </p:cNvPr>
          <p:cNvSpPr/>
          <p:nvPr/>
        </p:nvSpPr>
        <p:spPr>
          <a:xfrm>
            <a:off x="1980000" y="3960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(tú)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4F48AC4-A29A-426E-B5FA-3B6FC7435A91}"/>
              </a:ext>
            </a:extLst>
          </p:cNvPr>
          <p:cNvSpPr/>
          <p:nvPr/>
        </p:nvSpPr>
        <p:spPr>
          <a:xfrm>
            <a:off x="1980000" y="4428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(ella)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AC96EC2-B947-4851-A837-5A00F1F14F97}"/>
              </a:ext>
            </a:extLst>
          </p:cNvPr>
          <p:cNvSpPr/>
          <p:nvPr/>
        </p:nvSpPr>
        <p:spPr>
          <a:xfrm>
            <a:off x="1980000" y="4896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(él)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EB7BE1F-B96D-4617-9455-A09A8F3059E0}"/>
              </a:ext>
            </a:extLst>
          </p:cNvPr>
          <p:cNvSpPr/>
          <p:nvPr/>
        </p:nvSpPr>
        <p:spPr>
          <a:xfrm>
            <a:off x="1980000" y="5364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Luis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11F54839-ED27-4C82-8A23-C2EFF7CE2462}"/>
              </a:ext>
            </a:extLst>
          </p:cNvPr>
          <p:cNvSpPr/>
          <p:nvPr/>
        </p:nvSpPr>
        <p:spPr>
          <a:xfrm>
            <a:off x="1980000" y="5832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Lucía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AD053F5B-C43E-4ECA-86C6-E2139ABDE0F1}"/>
              </a:ext>
            </a:extLst>
          </p:cNvPr>
          <p:cNvSpPr/>
          <p:nvPr/>
        </p:nvSpPr>
        <p:spPr>
          <a:xfrm>
            <a:off x="1980000" y="6300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Juan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B3C691E-A9ED-4A25-8E86-F64848FCB01F}"/>
              </a:ext>
            </a:extLst>
          </p:cNvPr>
          <p:cNvSpPr/>
          <p:nvPr/>
        </p:nvSpPr>
        <p:spPr>
          <a:xfrm>
            <a:off x="5898259" y="4896000"/>
            <a:ext cx="3162343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hija única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5898259" y="5364000"/>
            <a:ext cx="3162343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tonta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CCDCBFB-483F-4AAD-9710-735F3D9A4F24}"/>
              </a:ext>
            </a:extLst>
          </p:cNvPr>
          <p:cNvSpPr/>
          <p:nvPr/>
        </p:nvSpPr>
        <p:spPr>
          <a:xfrm>
            <a:off x="5898259" y="5832000"/>
            <a:ext cx="3162343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tonto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4D38B87-1FF6-4C99-AEF2-46F5EAA8888D}"/>
              </a:ext>
            </a:extLst>
          </p:cNvPr>
          <p:cNvSpPr/>
          <p:nvPr/>
        </p:nvSpPr>
        <p:spPr>
          <a:xfrm>
            <a:off x="3883395" y="3509280"/>
            <a:ext cx="1458079" cy="165708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579D9FA-E312-4B26-9C99-69B718963DED}"/>
              </a:ext>
            </a:extLst>
          </p:cNvPr>
          <p:cNvSpPr/>
          <p:nvPr/>
        </p:nvSpPr>
        <p:spPr>
          <a:xfrm>
            <a:off x="5802025" y="3498460"/>
            <a:ext cx="3351146" cy="297529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7B9BC5-2EF5-49E1-A732-D4B465070E57}"/>
              </a:ext>
            </a:extLst>
          </p:cNvPr>
          <p:cNvSpPr/>
          <p:nvPr/>
        </p:nvSpPr>
        <p:spPr>
          <a:xfrm>
            <a:off x="1842274" y="3369824"/>
            <a:ext cx="1740532" cy="346491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2071" name="TextBox 25">
            <a:extLst>
              <a:ext uri="{FF2B5EF4-FFF2-40B4-BE49-F238E27FC236}">
                <a16:creationId xmlns:a16="http://schemas.microsoft.com/office/drawing/2014/main" id="{2B1488EF-0E4F-436F-AE56-8C80EA3EE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295" y="402355"/>
            <a:ext cx="9361164" cy="5847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s-ES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1 – </a:t>
            </a:r>
            <a:r>
              <a:rPr lang="en-US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Luis es el </a:t>
            </a:r>
            <a:r>
              <a:rPr lang="es-ES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profesor</a:t>
            </a:r>
          </a:p>
        </p:txBody>
      </p:sp>
    </p:spTree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59259E-6 L 0.00026 -0.095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" y="-469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956 L -2.5E-6 4.81481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" y="495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4.81481E-6 L -0.00052 -0.16366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0" y="-831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15996 L -2.5E-6 -4.81481E-6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812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xit" presetSubtype="4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11111E-6 L -0.00052 -0.23195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3" y="-1201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0.22894 L 2.29167E-6 1.11111E-6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2" y="11852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4.44444E-6 L 0.00026 -0.29768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3" y="-14051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29768 L 1.25E-6 7.40741E-7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14769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2" presetClass="entr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xit" presetSubtype="4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33333E-6 L -0.00013 -0.4375 " pathEditMode="relative" rAng="0" ptsTypes="AA">
                                      <p:cBhvr>
                                        <p:cTn id="10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" y="-21458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43681 L -8.33333E-7 -3.33333E-6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" y="21412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xit" presetSubtype="4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1.85185E-6 L 0.00026 -0.50509 " pathEditMode="relative" rAng="0" ptsTypes="AA">
                                      <p:cBhvr>
                                        <p:cTn id="13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24977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3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0.50486 L -8.33333E-7 -4.81481E-6 " pathEditMode="relative" rAng="0" ptsTypes="AA">
                                      <p:cBhvr>
                                        <p:cTn id="14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3" y="25162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2" presetClass="entr" presetSubtype="1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xit" presetSubtype="4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9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2.96296E-6 L -0.00052 -0.36759 " pathEditMode="relative" rAng="0" ptsTypes="AA">
                                      <p:cBhvr>
                                        <p:cTn id="15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" y="-18796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36759 L 2.29167E-6 -1.48148E-6 " pathEditMode="relative" rAng="0" ptsTypes="AA">
                                      <p:cBhvr>
                                        <p:cTn id="16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18472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2" presetClass="entr" presetSubtype="1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3.54167E-6 -0.0956 " pathEditMode="relative" rAng="0" ptsTypes="AA">
                                      <p:cBhvr>
                                        <p:cTn id="18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4792"/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3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0.0956 L 3.54167E-6 -2.96296E-6 " pathEditMode="relative" rAng="0" ptsTypes="AA">
                                      <p:cBhvr>
                                        <p:cTn id="19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4699"/>
                                    </p:animMotion>
                                  </p:childTnLst>
                                </p:cTn>
                              </p:par>
                              <p:par>
                                <p:cTn id="194" presetID="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9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0.00139 L 0.00026 -0.16366 " pathEditMode="relative" rAng="0" ptsTypes="AA">
                                      <p:cBhvr>
                                        <p:cTn id="20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8264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8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0.16366 L 4.375E-6 1.85185E-6 " pathEditMode="relative" rAng="0" ptsTypes="AA">
                                      <p:cBhvr>
                                        <p:cTn id="2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8102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2" presetClass="exit" presetSubtype="4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4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2.96296E-6 L 0.00182 -0.23195 " pathEditMode="relative" rAng="0" ptsTypes="AA">
                                      <p:cBhvr>
                                        <p:cTn id="2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1597"/>
                                    </p:animMotion>
                                  </p:childTnLst>
                                </p:cTn>
                              </p:par>
                              <p:par>
                                <p:cTn id="232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3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7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2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23195 L -0.00039 4.44444E-6 " pathEditMode="relative" rAng="0" ptsTypes="AA">
                                      <p:cBhvr>
                                        <p:cTn id="24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597"/>
                                    </p:animMotion>
                                  </p:childTnLst>
                                </p:cTn>
                              </p:par>
                              <p:par>
                                <p:cTn id="24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presetID="2" presetClass="exit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7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2.59259E-6 L 0.00026 -0.0956 " pathEditMode="relative" rAng="0" ptsTypes="AA">
                                      <p:cBhvr>
                                        <p:cTn id="2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" y="-4699"/>
                                    </p:animMotion>
                                  </p:childTnLst>
                                </p:cTn>
                              </p:par>
                              <p:par>
                                <p:cTn id="265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6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0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4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2" presetClass="entr" presetSubtype="4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9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956 L 4.375E-6 -2.96296E-6 " pathEditMode="relative" rAng="0" ptsTypes="AA">
                                      <p:cBhvr>
                                        <p:cTn id="28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4699"/>
                                    </p:animMotion>
                                  </p:childTnLst>
                                </p:cTn>
                              </p:par>
                              <p:par>
                                <p:cTn id="285" presetID="2" presetClass="entr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9" presetID="2" presetClass="entr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3" presetID="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7" presetID="2" presetClass="exit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8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9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301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2" fill="hold">
                      <p:stCondLst>
                        <p:cond delay="0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00162 L 0.00287 -0.22894 " pathEditMode="relative" rAng="0" ptsTypes="AA">
                                      <p:cBhvr>
                                        <p:cTn id="30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-11366"/>
                                    </p:animMotion>
                                  </p:childTnLst>
                                </p:cTn>
                              </p:par>
                              <p:par>
                                <p:cTn id="306" presetID="2" presetClass="exit" presetSubtype="1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7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2" presetClass="exit" presetSubtype="1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1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2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5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6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2" presetClass="entr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0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1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87 -0.22894 L -2.5E-6 4.44444E-6 " pathEditMode="relative" rAng="0" ptsTypes="AA">
                                      <p:cBhvr>
                                        <p:cTn id="32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11435"/>
                                    </p:animMotion>
                                  </p:childTnLst>
                                </p:cTn>
                              </p:par>
                              <p:par>
                                <p:cTn id="326" presetID="2" presetClass="entr" presetSubtype="1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0" presetID="2" presetClass="entr" presetSubtype="1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4" presetID="2" presetClass="entr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8" presetID="2" presetClass="exit" presetSubtype="4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9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0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4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3" fill="hold">
                      <p:stCondLst>
                        <p:cond delay="0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00143 -0.15996 " pathEditMode="relative" rAng="0" ptsTypes="AA">
                                      <p:cBhvr>
                                        <p:cTn id="3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-7847"/>
                                    </p:animMotion>
                                  </p:childTnLst>
                                </p:cTn>
                              </p:par>
                              <p:par>
                                <p:cTn id="347" presetID="2" presetClass="exit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8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9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2" presetClass="exit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2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3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6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7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1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2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43 -0.15996 L -3.33333E-6 -3.33333E-6 " pathEditMode="relative" rAng="0" ptsTypes="AA">
                                      <p:cBhvr>
                                        <p:cTn id="36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8102"/>
                                    </p:animMotion>
                                  </p:childTnLst>
                                </p:cTn>
                              </p:par>
                              <p:par>
                                <p:cTn id="367" presetID="2" presetClass="entr" presetSubtype="4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1" presetID="2" presetClass="entr" presetSubtype="4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5" presetID="2" presetClass="entr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9" presetID="2" presetClass="exit" presetSubtype="4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0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1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83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4" fill="hold">
                      <p:stCondLst>
                        <p:cond delay="0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00162 L 0.00104 -0.29768 " pathEditMode="relative" rAng="0" ptsTypes="AA">
                                      <p:cBhvr>
                                        <p:cTn id="38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4815"/>
                                    </p:animMotion>
                                  </p:childTnLst>
                                </p:cTn>
                              </p:par>
                              <p:par>
                                <p:cTn id="388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9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0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3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6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7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8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2" presetClass="entr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2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3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29768 L -2.5E-6 -2.59259E-6 " pathEditMode="relative" rAng="0" ptsTypes="AA">
                                      <p:cBhvr>
                                        <p:cTn id="40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4884"/>
                                    </p:animMotion>
                                  </p:childTnLst>
                                </p:cTn>
                              </p:par>
                              <p:par>
                                <p:cTn id="408" presetID="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2" presetID="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6" presetID="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0" presetID="2" presetClass="exit" presetSubtype="4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1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2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2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5" fill="hold">
                      <p:stCondLst>
                        <p:cond delay="0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00162 L 0.00104 -0.36759 " pathEditMode="relative" rAng="0" ptsTypes="AA">
                                      <p:cBhvr>
                                        <p:cTn id="42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8310"/>
                                    </p:animMotion>
                                  </p:childTnLst>
                                </p:cTn>
                              </p:par>
                              <p:par>
                                <p:cTn id="429" presetID="2" presetClass="exit" presetSubtype="1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0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1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2" presetClass="exit" presetSubtype="1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2" presetClass="exit" presetSubtype="1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8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9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3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4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>
                      <p:stCondLst>
                        <p:cond delay="indefinite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36759 L -2.5E-6 3.7037E-7 " pathEditMode="relative" rAng="0" ptsTypes="AA">
                                      <p:cBhvr>
                                        <p:cTn id="4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8380"/>
                                    </p:animMotion>
                                  </p:childTnLst>
                                </p:cTn>
                              </p:par>
                              <p:par>
                                <p:cTn id="449" presetID="2" presetClass="entr" presetSubtype="1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3" presetID="2" presetClass="entr" presetSubtype="1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7" presetID="2" presetClass="entr" presetSubtype="1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1" presetID="2" presetClass="exit" presetSubtype="4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2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3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465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6" fill="hold">
                      <p:stCondLst>
                        <p:cond delay="0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2 -0.00162 L 0.00221 -0.4375 " pathEditMode="relative" rAng="0" ptsTypes="AA">
                                      <p:cBhvr>
                                        <p:cTn id="46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21806"/>
                                    </p:animMotion>
                                  </p:childTnLst>
                                </p:cTn>
                              </p:par>
                              <p:par>
                                <p:cTn id="470" presetID="2" presetClass="exit" presetSubtype="1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1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2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4" presetID="2" presetClass="exit" presetSubtype="1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6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2" presetClass="exit" presetSubtype="1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9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0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4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5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6" fill="hold">
                      <p:stCondLst>
                        <p:cond delay="indefinite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1 -0.4375 L 4.375E-6 3.33333E-6 " pathEditMode="relative" rAng="0" ptsTypes="AA">
                                      <p:cBhvr>
                                        <p:cTn id="48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21875"/>
                                    </p:animMotion>
                                  </p:childTnLst>
                                </p:cTn>
                              </p:par>
                              <p:par>
                                <p:cTn id="490" presetID="2" presetClass="entr" presetSubtype="1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4" presetID="2" presetClass="entr" presetSubtype="1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8" presetID="2" presetClass="entr" presetSubtype="1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2" presetID="2" presetClass="exit" presetSubtype="4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3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4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72" grpId="0" animBg="1"/>
      <p:bldP spid="72" grpId="1" animBg="1"/>
      <p:bldP spid="72" grpId="2" animBg="1"/>
      <p:bldP spid="72" grpId="3" animBg="1"/>
      <p:bldP spid="72" grpId="4" animBg="1"/>
      <p:bldP spid="72" grpId="5" animBg="1"/>
      <p:bldP spid="72" grpId="6" animBg="1"/>
      <p:bldP spid="72" grpId="7" animBg="1"/>
      <p:bldP spid="72" grpId="8" animBg="1"/>
      <p:bldP spid="72" grpId="9" animBg="1"/>
      <p:bldP spid="72" grpId="10" animBg="1"/>
      <p:bldP spid="72" grpId="11" animBg="1"/>
      <p:bldP spid="53" grpId="0" animBg="1"/>
      <p:bldP spid="53" grpId="1" animBg="1"/>
      <p:bldP spid="56" grpId="0" animBg="1"/>
      <p:bldP spid="56" grpId="1" animBg="1"/>
      <p:bldP spid="71" grpId="0" animBg="1"/>
      <p:bldP spid="71" grpId="1" animBg="1"/>
      <p:bldP spid="71" grpId="2" animBg="1"/>
      <p:bldP spid="71" grpId="3" animBg="1"/>
      <p:bldP spid="71" grpId="4" animBg="1"/>
      <p:bldP spid="71" grpId="5" animBg="1"/>
      <p:bldP spid="71" grpId="6" animBg="1"/>
      <p:bldP spid="71" grpId="7" animBg="1"/>
      <p:bldP spid="71" grpId="8" animBg="1"/>
      <p:bldP spid="71" grpId="9" animBg="1"/>
      <p:bldP spid="71" grpId="10" animBg="1"/>
      <p:bldP spid="71" grpId="11" animBg="1"/>
      <p:bldP spid="52" grpId="0" animBg="1"/>
      <p:bldP spid="52" grpId="1" animBg="1"/>
      <p:bldP spid="58" grpId="0" animBg="1"/>
      <p:bldP spid="58" grpId="1" animBg="1"/>
      <p:bldP spid="73" grpId="0" animBg="1"/>
      <p:bldP spid="73" grpId="1" animBg="1"/>
      <p:bldP spid="73" grpId="2" animBg="1"/>
      <p:bldP spid="73" grpId="3" animBg="1"/>
      <p:bldP spid="73" grpId="4" animBg="1"/>
      <p:bldP spid="73" grpId="5" animBg="1"/>
      <p:bldP spid="47" grpId="0" animBg="1"/>
      <p:bldP spid="47" grpId="1" animBg="1"/>
      <p:bldP spid="47" grpId="2" animBg="1"/>
      <p:bldP spid="47" grpId="3" animBg="1"/>
      <p:bldP spid="47" grpId="4" animBg="1"/>
      <p:bldP spid="47" grpId="5" animBg="1"/>
      <p:bldP spid="66" grpId="0" animBg="1"/>
      <p:bldP spid="66" grpId="1" animBg="1"/>
      <p:bldP spid="74" grpId="0" animBg="1"/>
      <p:bldP spid="74" grpId="1" animBg="1"/>
      <p:bldP spid="74" grpId="2" animBg="1"/>
      <p:bldP spid="74" grpId="3" animBg="1"/>
      <p:bldP spid="74" grpId="4" animBg="1"/>
      <p:bldP spid="74" grpId="5" animBg="1"/>
      <p:bldP spid="51" grpId="0" animBg="1"/>
      <p:bldP spid="51" grpId="1" animBg="1"/>
      <p:bldP spid="51" grpId="2" animBg="1"/>
      <p:bldP spid="51" grpId="3" animBg="1"/>
      <p:bldP spid="31" grpId="0" animBg="1"/>
      <p:bldP spid="31" grpId="1" animBg="1"/>
      <p:bldP spid="32" grpId="0" animBg="1"/>
      <p:bldP spid="32" grpId="1" animBg="1"/>
      <p:bldP spid="39" grpId="0" animBg="1"/>
      <p:bldP spid="39" grpId="1" animBg="1"/>
      <p:bldP spid="36" grpId="0" animBg="1"/>
      <p:bldP spid="36" grpId="1" animBg="1"/>
      <p:bldP spid="65" grpId="0" animBg="1"/>
      <p:bldP spid="65" grpId="1" animBg="1"/>
      <p:bldP spid="42" grpId="0" animBg="1"/>
      <p:bldP spid="42" grpId="1" animBg="1"/>
      <p:bldP spid="20" grpId="0" animBg="1"/>
      <p:bldP spid="20" grpId="1" animBg="1"/>
      <p:bldP spid="21" grpId="0" animBg="1"/>
      <p:bldP spid="21" grpId="1" animBg="1"/>
      <p:bldP spid="44" grpId="0" animBg="1"/>
      <p:bldP spid="44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35" grpId="0" animBg="1"/>
      <p:bldP spid="35" grpId="1" animBg="1"/>
      <p:bldP spid="38" grpId="0" animBg="1"/>
      <p:bldP spid="38" grpId="1" animBg="1"/>
      <p:bldP spid="64" grpId="0" animBg="1"/>
      <p:bldP spid="64" grpId="1" animBg="1"/>
      <p:bldP spid="34" grpId="0" animBg="1"/>
      <p:bldP spid="34" grpId="1" animBg="1"/>
      <p:bldP spid="34" grpId="2" animBg="1"/>
      <p:bldP spid="34" grpId="3" animBg="1"/>
      <p:bldP spid="34" grpId="4" animBg="1"/>
      <p:bldP spid="34" grpId="5" animBg="1"/>
      <p:bldP spid="41" grpId="0" animBg="1"/>
      <p:bldP spid="41" grpId="1" animBg="1"/>
      <p:bldP spid="41" grpId="2" animBg="1"/>
      <p:bldP spid="41" grpId="3" animBg="1"/>
      <p:bldP spid="41" grpId="4" animBg="1"/>
      <p:bldP spid="41" grpId="5" animBg="1"/>
      <p:bldP spid="41" grpId="6" animBg="1"/>
      <p:bldP spid="41" grpId="7" animBg="1"/>
      <p:bldP spid="41" grpId="8" animBg="1"/>
      <p:bldP spid="41" grpId="9" animBg="1"/>
      <p:bldP spid="41" grpId="10" animBg="1"/>
      <p:bldP spid="41" grpId="11" animBg="1"/>
      <p:bldP spid="8" grpId="0" animBg="1"/>
      <p:bldP spid="8" grpId="1" animBg="1"/>
      <p:bldP spid="8" grpId="2" animBg="1"/>
      <p:bldP spid="8" grpId="3" animBg="1"/>
      <p:bldP spid="8" grpId="4" animBg="1"/>
      <p:bldP spid="8" grpId="5" animBg="1"/>
      <p:bldP spid="8" grpId="6" animBg="1"/>
      <p:bldP spid="8" grpId="7" animBg="1"/>
      <p:bldP spid="8" grpId="8" animBg="1"/>
      <p:bldP spid="8" grpId="9" animBg="1"/>
      <p:bldP spid="8" grpId="10" animBg="1"/>
      <p:bldP spid="8" grpId="11" animBg="1"/>
      <p:bldP spid="8" grpId="12" animBg="1"/>
      <p:bldP spid="8" grpId="13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3474</TotalTime>
  <Words>54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Henry Dorrance</dc:creator>
  <cp:keywords/>
  <dc:description/>
  <cp:lastModifiedBy>Richard Dorrance</cp:lastModifiedBy>
  <cp:revision>278</cp:revision>
  <cp:lastPrinted>2018-05-24T10:21:37Z</cp:lastPrinted>
  <dcterms:created xsi:type="dcterms:W3CDTF">2018-04-21T20:11:52Z</dcterms:created>
  <dcterms:modified xsi:type="dcterms:W3CDTF">2018-09-24T19:01:37Z</dcterms:modified>
  <cp:category/>
</cp:coreProperties>
</file>