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6" r:id="rId2"/>
    <p:sldId id="278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7EB"/>
    <a:srgbClr val="EA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34F11-B68D-854A-B4E7-155F8BBCEB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DE3E6-A551-EC46-806C-DA70A3A7D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80841B0-B6A5-6647-ABAE-390A2C188110}" type="datetime1">
              <a:rPr lang="en-US" altLang="en-US"/>
              <a:pPr/>
              <a:t>7/1/20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3AD7DC-12C5-7444-B0E9-4B49D39C3E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49C708-9AF1-1449-B542-33318261B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A7A09-1FAA-7144-85B6-380BF758F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E56C1-B5AF-8146-8464-DA5BD5EEB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E1C2629-A319-284C-B270-10B7A113B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32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984F35-F2E8-AF43-B376-053B5821AFFD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2A6E0-149C-A241-AAB1-3C86B537F0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25000" y="682625"/>
            <a:ext cx="1531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800" noProof="0" dirty="0"/>
              <a:t>Luis y Sofía</a:t>
            </a:r>
          </a:p>
          <a:p>
            <a:pPr eaLnBrk="1" hangingPunct="1"/>
            <a:r>
              <a:rPr lang="es-ES_tradnl" altLang="en-US" sz="1800" noProof="0" dirty="0" err="1"/>
              <a:t>Part</a:t>
            </a:r>
            <a:r>
              <a:rPr lang="es-ES_tradnl" altLang="en-US" sz="1800" noProof="0" dirty="0"/>
              <a:t> 2, </a:t>
            </a:r>
            <a:r>
              <a:rPr lang="es-ES_tradnl" altLang="en-US" sz="1800" noProof="0" dirty="0" err="1"/>
              <a:t>Unit</a:t>
            </a:r>
            <a:r>
              <a:rPr lang="es-ES_tradnl" altLang="en-US" sz="1800" noProof="0" dirty="0"/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DF25B-A86B-6746-BA40-6BC2C6654A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/>
              <a:t>Click on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the </a:t>
            </a:r>
            <a:r>
              <a:rPr lang="en-GB" altLang="en-US" sz="1800" b="1"/>
              <a:t>title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to hear </a:t>
            </a:r>
            <a:r>
              <a:rPr lang="en-GB" altLang="en-US" sz="1800" b="1"/>
              <a:t>it</a:t>
            </a:r>
            <a:r>
              <a:rPr lang="en-US" altLang="en-US" sz="1800" b="1"/>
              <a:t> spoken</a:t>
            </a:r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681" y="0"/>
            <a:ext cx="5165123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64544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otched Right Arrow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Notched Right Arrow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words in the vocabulary list to hear them spoken</a:t>
            </a:r>
          </a:p>
          <a:p>
            <a:pPr algn="ctr" eaLnBrk="1" hangingPunct="1"/>
            <a:endParaRPr lang="en-GB" altLang="en-US" sz="1800" b="1" dirty="0"/>
          </a:p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21163420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otched Right Arrow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Notched Right Arrow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6F3BDF2-A8B8-4A40-871F-BAA4D80E985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97F9E-D36E-1B4B-A620-DB361A3BB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5210175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Spanish words in the vocabulary list to hear them spoken</a:t>
            </a:r>
            <a:endParaRPr lang="en-US" alt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E9916-9675-B049-A8BE-E99BEB91F6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364157077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ched Right Arrow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Notched Right Arrow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Spanish words in the vocabulary list to hear them spoken</a:t>
            </a:r>
          </a:p>
        </p:txBody>
      </p:sp>
    </p:spTree>
    <p:extLst>
      <p:ext uri="{BB962C8B-B14F-4D97-AF65-F5344CB8AC3E}">
        <p14:creationId xmlns:p14="http://schemas.microsoft.com/office/powerpoint/2010/main" val="1657295558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910ABF-58C0-684C-BD06-80719A8C4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4DD2D8-7DEE-A146-97B2-26F89BAAB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97B7D-7870-6343-99F9-4DCD49566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3BC05EB-C86E-D049-B1AA-B29C53A7FA50}" type="datetime1">
              <a:rPr lang="en-US" altLang="en-US"/>
              <a:pPr/>
              <a:t>7/1/20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95E58-F1EA-8740-9BA3-73E6F4B6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4ED6D-2BEC-D04D-B007-D4F2F007C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1DA4E16-97FB-1D43-9EEB-0656B7519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4" r:id="rId4"/>
    <p:sldLayoutId id="2147483695" r:id="rId5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3" Type="http://schemas.openxmlformats.org/officeDocument/2006/relationships/audio" Target="../media/audio1.bin"/><Relationship Id="rId7" Type="http://schemas.openxmlformats.org/officeDocument/2006/relationships/audio" Target="../media/audio5.bin"/><Relationship Id="rId12" Type="http://schemas.openxmlformats.org/officeDocument/2006/relationships/audio" Target="../media/audio10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11" Type="http://schemas.openxmlformats.org/officeDocument/2006/relationships/audio" Target="../media/audio9.bin"/><Relationship Id="rId5" Type="http://schemas.openxmlformats.org/officeDocument/2006/relationships/audio" Target="../media/audio3.bin"/><Relationship Id="rId10" Type="http://schemas.openxmlformats.org/officeDocument/2006/relationships/audio" Target="../media/audio8.bin"/><Relationship Id="rId4" Type="http://schemas.openxmlformats.org/officeDocument/2006/relationships/audio" Target="../media/audio2.bin"/><Relationship Id="rId9" Type="http://schemas.openxmlformats.org/officeDocument/2006/relationships/audio" Target="../media/audio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bin"/><Relationship Id="rId3" Type="http://schemas.openxmlformats.org/officeDocument/2006/relationships/audio" Target="../media/audio12.bin"/><Relationship Id="rId7" Type="http://schemas.openxmlformats.org/officeDocument/2006/relationships/audio" Target="../media/audio16.bin"/><Relationship Id="rId2" Type="http://schemas.openxmlformats.org/officeDocument/2006/relationships/audio" Target="../media/audio11.bin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5.bin"/><Relationship Id="rId5" Type="http://schemas.openxmlformats.org/officeDocument/2006/relationships/audio" Target="../media/audio14.bin"/><Relationship Id="rId4" Type="http://schemas.openxmlformats.org/officeDocument/2006/relationships/audio" Target="../media/audio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C6522-AF74-7341-AB52-36F592DD4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00" y="25200"/>
            <a:ext cx="4840941" cy="6857999"/>
          </a:xfrm>
          <a:prstGeom prst="rect">
            <a:avLst/>
          </a:prstGeom>
        </p:spPr>
      </p:pic>
      <p:sp>
        <p:nvSpPr>
          <p:cNvPr id="4" name="Rounded Rectangle 3">
            <a:hlinkClick r:id="" action="ppaction://noaction">
              <a:snd r:embed="rId3" name="2-1p4lt.wav"/>
            </a:hlinkClick>
            <a:extLst>
              <a:ext uri="{FF2B5EF4-FFF2-40B4-BE49-F238E27FC236}">
                <a16:creationId xmlns:a16="http://schemas.microsoft.com/office/drawing/2014/main" id="{80A870BB-2088-EF44-96D9-E2DA11ED17A0}"/>
              </a:ext>
            </a:extLst>
          </p:cNvPr>
          <p:cNvSpPr/>
          <p:nvPr/>
        </p:nvSpPr>
        <p:spPr>
          <a:xfrm>
            <a:off x="5722471" y="1011528"/>
            <a:ext cx="1123805" cy="79635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C43758B-8212-E840-A7AF-11AD3DED8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34453"/>
              </p:ext>
            </p:extLst>
          </p:nvPr>
        </p:nvGraphicFramePr>
        <p:xfrm>
          <a:off x="935999" y="576000"/>
          <a:ext cx="2562597" cy="1857375"/>
        </p:xfrm>
        <a:graphic>
          <a:graphicData uri="http://schemas.openxmlformats.org/drawingml/2006/table">
            <a:tbl>
              <a:tblPr/>
              <a:tblGrid>
                <a:gridCol w="2562597">
                  <a:extLst>
                    <a:ext uri="{9D8B030D-6E8A-4147-A177-3AD203B41FA5}">
                      <a16:colId xmlns:a16="http://schemas.microsoft.com/office/drawing/2014/main" val="310865817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3586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los niños copian a Luis</a:t>
                      </a:r>
                      <a:endParaRPr kumimoji="0" lang="es-ES_tradnl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0439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regular</a:t>
                      </a:r>
                      <a:endParaRPr kumimoji="0" lang="es-ES_tradnl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34862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estoy bien</a:t>
                      </a:r>
                      <a:endParaRPr kumimoji="0" lang="es-ES_tradnl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estoy mal</a:t>
                      </a:r>
                      <a:endParaRPr kumimoji="0" lang="es-ES_tradnl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Action Button: Sound 6">
            <a:hlinkClick r:id="" action="ppaction://noaction" highlightClick="1">
              <a:snd r:embed="rId4" name="2-1wp4.wav"/>
            </a:hlinkClick>
            <a:extLst>
              <a:ext uri="{FF2B5EF4-FFF2-40B4-BE49-F238E27FC236}">
                <a16:creationId xmlns:a16="http://schemas.microsoft.com/office/drawing/2014/main" id="{77F19C86-D0AE-4EFF-82A1-9D5F9DBA9FF0}"/>
              </a:ext>
            </a:extLst>
          </p:cNvPr>
          <p:cNvSpPr/>
          <p:nvPr/>
        </p:nvSpPr>
        <p:spPr>
          <a:xfrm>
            <a:off x="8967145" y="5834400"/>
            <a:ext cx="543291" cy="572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" action="ppaction://noaction">
              <a:snd r:embed="rId5" name="2-1p4n.wav"/>
            </a:hlinkClick>
            <a:extLst>
              <a:ext uri="{FF2B5EF4-FFF2-40B4-BE49-F238E27FC236}">
                <a16:creationId xmlns:a16="http://schemas.microsoft.com/office/drawing/2014/main" id="{80A870BB-2088-EF44-96D9-E2DA11ED17A0}"/>
              </a:ext>
            </a:extLst>
          </p:cNvPr>
          <p:cNvSpPr/>
          <p:nvPr/>
        </p:nvSpPr>
        <p:spPr>
          <a:xfrm>
            <a:off x="4126522" y="224119"/>
            <a:ext cx="2719754" cy="53788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6" name="2-1p4rt.wav"/>
            </a:hlinkClick>
            <a:extLst>
              <a:ext uri="{FF2B5EF4-FFF2-40B4-BE49-F238E27FC236}">
                <a16:creationId xmlns:a16="http://schemas.microsoft.com/office/drawing/2014/main" id="{80A870BB-2088-EF44-96D9-E2DA11ED17A0}"/>
              </a:ext>
            </a:extLst>
          </p:cNvPr>
          <p:cNvSpPr/>
          <p:nvPr/>
        </p:nvSpPr>
        <p:spPr>
          <a:xfrm>
            <a:off x="7013617" y="1011528"/>
            <a:ext cx="1123805" cy="94875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>
            <a:hlinkClick r:id="" action="ppaction://noaction">
              <a:snd r:embed="rId7" name="2-1p4rb.wav"/>
            </a:hlinkClick>
            <a:extLst>
              <a:ext uri="{FF2B5EF4-FFF2-40B4-BE49-F238E27FC236}">
                <a16:creationId xmlns:a16="http://schemas.microsoft.com/office/drawing/2014/main" id="{80A870BB-2088-EF44-96D9-E2DA11ED17A0}"/>
              </a:ext>
            </a:extLst>
          </p:cNvPr>
          <p:cNvSpPr/>
          <p:nvPr/>
        </p:nvSpPr>
        <p:spPr>
          <a:xfrm>
            <a:off x="6968794" y="3766681"/>
            <a:ext cx="1123805" cy="79635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>
            <a:hlinkClick r:id="" action="ppaction://noaction">
              <a:snd r:embed="rId8" name="2-1p4bl.wav"/>
            </a:hlinkClick>
            <a:extLst>
              <a:ext uri="{FF2B5EF4-FFF2-40B4-BE49-F238E27FC236}">
                <a16:creationId xmlns:a16="http://schemas.microsoft.com/office/drawing/2014/main" id="{80A870BB-2088-EF44-96D9-E2DA11ED17A0}"/>
              </a:ext>
            </a:extLst>
          </p:cNvPr>
          <p:cNvSpPr/>
          <p:nvPr/>
        </p:nvSpPr>
        <p:spPr>
          <a:xfrm>
            <a:off x="5692589" y="4257493"/>
            <a:ext cx="1123805" cy="79635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hlinkClick r:id="" action="ppaction://noaction">
              <a:snd r:embed="rId9" name="2-1v13.wav"/>
            </a:hlinkClick>
            <a:extLst>
              <a:ext uri="{FF2B5EF4-FFF2-40B4-BE49-F238E27FC236}">
                <a16:creationId xmlns:a16="http://schemas.microsoft.com/office/drawing/2014/main" id="{F4D52946-BC7F-7A48-A0F1-DF490FFDBFEB}"/>
              </a:ext>
            </a:extLst>
          </p:cNvPr>
          <p:cNvSpPr/>
          <p:nvPr/>
        </p:nvSpPr>
        <p:spPr>
          <a:xfrm>
            <a:off x="985188" y="968826"/>
            <a:ext cx="2334739" cy="2915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 12">
            <a:hlinkClick r:id="" action="ppaction://noaction">
              <a:snd r:embed="rId10" name="2-1v14.wav"/>
            </a:hlinkClick>
            <a:extLst>
              <a:ext uri="{FF2B5EF4-FFF2-40B4-BE49-F238E27FC236}">
                <a16:creationId xmlns:a16="http://schemas.microsoft.com/office/drawing/2014/main" id="{1A622547-B038-FA48-869A-08D53DD88920}"/>
              </a:ext>
            </a:extLst>
          </p:cNvPr>
          <p:cNvSpPr/>
          <p:nvPr/>
        </p:nvSpPr>
        <p:spPr>
          <a:xfrm>
            <a:off x="952055" y="1375714"/>
            <a:ext cx="1826314" cy="2774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hlinkClick r:id="" action="ppaction://noaction">
              <a:snd r:embed="rId11" name="2-1v15.wav"/>
            </a:hlinkClick>
            <a:extLst>
              <a:ext uri="{FF2B5EF4-FFF2-40B4-BE49-F238E27FC236}">
                <a16:creationId xmlns:a16="http://schemas.microsoft.com/office/drawing/2014/main" id="{2254C398-219B-9C40-B2BB-5E7706F21FC2}"/>
              </a:ext>
            </a:extLst>
          </p:cNvPr>
          <p:cNvSpPr/>
          <p:nvPr/>
        </p:nvSpPr>
        <p:spPr>
          <a:xfrm>
            <a:off x="952055" y="1727409"/>
            <a:ext cx="2013884" cy="28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14">
            <a:hlinkClick r:id="" action="ppaction://noaction">
              <a:snd r:embed="rId12" name="2-1v16.wav"/>
            </a:hlinkClick>
            <a:extLst>
              <a:ext uri="{FF2B5EF4-FFF2-40B4-BE49-F238E27FC236}">
                <a16:creationId xmlns:a16="http://schemas.microsoft.com/office/drawing/2014/main" id="{017E4BDF-7F27-9A45-AC32-5E660D80EAC3}"/>
              </a:ext>
            </a:extLst>
          </p:cNvPr>
          <p:cNvSpPr/>
          <p:nvPr/>
        </p:nvSpPr>
        <p:spPr>
          <a:xfrm>
            <a:off x="952055" y="2125992"/>
            <a:ext cx="2013884" cy="307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E61756C-54D6-4749-97BB-EB3BF16C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31108"/>
              </p:ext>
            </p:extLst>
          </p:nvPr>
        </p:nvGraphicFramePr>
        <p:xfrm>
          <a:off x="3082925" y="779682"/>
          <a:ext cx="6019800" cy="29718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1727403353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781502828"/>
                    </a:ext>
                  </a:extLst>
                </a:gridCol>
              </a:tblGrid>
              <a:tr h="37147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0915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¿puedo ir al servicio?</a:t>
                      </a:r>
                      <a:endParaRPr kumimoji="0" lang="es-ES_tradnl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I go to the toilet?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2962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levantad la mano</a:t>
                      </a:r>
                      <a:endParaRPr lang="es-ES_tradnl" sz="18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your hand up (plural)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246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bajad la mano</a:t>
                      </a:r>
                      <a:endParaRPr kumimoji="0" lang="es-ES_tradnl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your hand down (plural)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52384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cerrad los ojos</a:t>
                      </a:r>
                      <a:endParaRPr kumimoji="0" lang="es-ES_tradnl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 your eyes (plural)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abrid la boca</a:t>
                      </a:r>
                      <a:endParaRPr kumimoji="0" lang="es-ES_tradnl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 your mouth (plural)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odio</a:t>
                      </a:r>
                      <a:endParaRPr kumimoji="0" lang="es-ES_tradnl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hate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 colegio</a:t>
                      </a:r>
                      <a:endParaRPr kumimoji="0" lang="es-ES_tradnl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(the) school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" name="Rectangle 23">
            <a:hlinkClick r:id="" action="ppaction://noaction">
              <a:snd r:embed="rId2" name="2-1v23.wav"/>
            </a:hlinkClick>
            <a:extLst>
              <a:ext uri="{FF2B5EF4-FFF2-40B4-BE49-F238E27FC236}">
                <a16:creationId xmlns:a16="http://schemas.microsoft.com/office/drawing/2014/main" id="{52D2C887-1448-1742-B492-E694966C40E2}"/>
              </a:ext>
            </a:extLst>
          </p:cNvPr>
          <p:cNvSpPr/>
          <p:nvPr/>
        </p:nvSpPr>
        <p:spPr>
          <a:xfrm>
            <a:off x="3127374" y="1212730"/>
            <a:ext cx="2570041" cy="252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Rectangle 24">
            <a:hlinkClick r:id="" action="ppaction://noaction">
              <a:snd r:embed="rId3" name="2-1v24.wav"/>
            </a:hlinkClick>
            <a:extLst>
              <a:ext uri="{FF2B5EF4-FFF2-40B4-BE49-F238E27FC236}">
                <a16:creationId xmlns:a16="http://schemas.microsoft.com/office/drawing/2014/main" id="{F5080025-7303-8F47-B7CA-F604BA8824CA}"/>
              </a:ext>
            </a:extLst>
          </p:cNvPr>
          <p:cNvSpPr/>
          <p:nvPr/>
        </p:nvSpPr>
        <p:spPr>
          <a:xfrm>
            <a:off x="3115654" y="1574839"/>
            <a:ext cx="2570038" cy="2539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>
            <a:hlinkClick r:id="" action="ppaction://noaction">
              <a:snd r:embed="rId4" name="2-1v25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115651" y="1933324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>
            <a:hlinkClick r:id="" action="ppaction://noaction">
              <a:snd r:embed="rId5" name="2-1v26.wav"/>
            </a:hlinkClick>
            <a:extLst>
              <a:ext uri="{FF2B5EF4-FFF2-40B4-BE49-F238E27FC236}">
                <a16:creationId xmlns:a16="http://schemas.microsoft.com/office/drawing/2014/main" id="{52D2C887-1448-1742-B492-E694966C40E2}"/>
              </a:ext>
            </a:extLst>
          </p:cNvPr>
          <p:cNvSpPr/>
          <p:nvPr/>
        </p:nvSpPr>
        <p:spPr>
          <a:xfrm>
            <a:off x="3205069" y="2350490"/>
            <a:ext cx="2570041" cy="252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>
            <a:hlinkClick r:id="" action="ppaction://noaction">
              <a:snd r:embed="rId6" name="2-1v27.wav"/>
            </a:hlinkClick>
            <a:extLst>
              <a:ext uri="{FF2B5EF4-FFF2-40B4-BE49-F238E27FC236}">
                <a16:creationId xmlns:a16="http://schemas.microsoft.com/office/drawing/2014/main" id="{F5080025-7303-8F47-B7CA-F604BA8824CA}"/>
              </a:ext>
            </a:extLst>
          </p:cNvPr>
          <p:cNvSpPr/>
          <p:nvPr/>
        </p:nvSpPr>
        <p:spPr>
          <a:xfrm>
            <a:off x="3193349" y="2712599"/>
            <a:ext cx="2570038" cy="25396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>
            <a:hlinkClick r:id="" action="ppaction://noaction">
              <a:snd r:embed="rId7" name="2-1v28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193346" y="3071084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>
            <a:hlinkClick r:id="" action="ppaction://noaction">
              <a:snd r:embed="rId8" name="2-1v29.wav"/>
            </a:hlinkClick>
            <a:extLst>
              <a:ext uri="{FF2B5EF4-FFF2-40B4-BE49-F238E27FC236}">
                <a16:creationId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115423" y="3448737"/>
            <a:ext cx="2717227" cy="3027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82157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4715</TotalTime>
  <Words>73</Words>
  <Application>Microsoft Macintosh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Custom Design</vt:lpstr>
      <vt:lpstr>PowerPoint Presentation</vt:lpstr>
      <vt:lpstr>PowerPoint Presentation</vt:lpstr>
    </vt:vector>
  </TitlesOfParts>
  <Manager/>
  <Company>Brilliant Publications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y Sofía Part 2, Unit 1</dc:title>
  <dc:subject>Luis es el profesor</dc:subject>
  <dc:creator>Barbara Scanes and Jenny Bell</dc:creator>
  <cp:keywords/>
  <dc:description>Programmed by Richard Dorrance</dc:description>
  <cp:lastModifiedBy>Alison Marshall</cp:lastModifiedBy>
  <cp:revision>157</cp:revision>
  <dcterms:created xsi:type="dcterms:W3CDTF">2018-02-01T14:53:54Z</dcterms:created>
  <dcterms:modified xsi:type="dcterms:W3CDTF">2020-07-01T16:43:18Z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Priscilla</vt:lpwstr>
  </property>
  <property fmtid="{D5CDD505-2E9C-101B-9397-08002B2CF9AE}" pid="3" name="Publisher">
    <vt:lpwstr>Brilliant Publications Ltd</vt:lpwstr>
  </property>
  <property fmtid="{D5CDD505-2E9C-101B-9397-08002B2CF9AE}" pid="4" name="Language">
    <vt:lpwstr>Spanish</vt:lpwstr>
  </property>
</Properties>
</file>