
<file path=[Content_Types].xml><?xml version="1.0" encoding="utf-8"?>
<Types xmlns="http://schemas.openxmlformats.org/package/2006/content-types">
  <Default Extension="bin" ContentType="audio/unknown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"/>
  </p:notesMasterIdLst>
  <p:sldIdLst>
    <p:sldId id="266" r:id="rId2"/>
    <p:sldId id="278" r:id="rId3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D7EB"/>
    <a:srgbClr val="EAEB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/>
    <p:restoredTop sz="94694"/>
  </p:normalViewPr>
  <p:slideViewPr>
    <p:cSldViewPr snapToGrid="0" snapToObjects="1">
      <p:cViewPr varScale="1">
        <p:scale>
          <a:sx n="109" d="100"/>
          <a:sy n="109" d="100"/>
        </p:scale>
        <p:origin x="216" y="4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C334F11-B68D-854A-B4E7-155F8BBCEB5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ADE3E6-A551-EC46-806C-DA70A3A7DF5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F80841B0-B6A5-6647-ABAE-390A2C188110}" type="datetime1">
              <a:rPr lang="en-US" altLang="en-US"/>
              <a:pPr/>
              <a:t>7/1/20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8B3AD7DC-12C5-7444-B0E9-4B49D39C3EE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E749C708-9AF1-1449-B542-33318261B7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CA7A09-1FAA-7144-85B6-380BF758FD2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4E56C1-B5AF-8146-8464-DA5BD5EEB9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2E1C2629-A319-284C-B270-10B7A113BB2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03225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tched Right Arrow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8984F35-F2E8-AF43-B376-053B5821AFFD}"/>
              </a:ext>
            </a:extLst>
          </p:cNvPr>
          <p:cNvSpPr/>
          <p:nvPr userDrawn="1"/>
        </p:nvSpPr>
        <p:spPr>
          <a:xfrm>
            <a:off x="9567863" y="3692525"/>
            <a:ext cx="977900" cy="484188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E2A6E0-149C-A241-AAB1-3C86B537F01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525000" y="682625"/>
            <a:ext cx="153178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_tradnl" altLang="en-US" sz="1800" noProof="0" dirty="0"/>
              <a:t>Luis y Sofía</a:t>
            </a:r>
          </a:p>
          <a:p>
            <a:pPr eaLnBrk="1" hangingPunct="1"/>
            <a:r>
              <a:rPr lang="es-ES_tradnl" altLang="en-US" sz="1800" noProof="0" dirty="0" err="1"/>
              <a:t>Part</a:t>
            </a:r>
            <a:r>
              <a:rPr lang="es-ES_tradnl" altLang="en-US" sz="1800" noProof="0" dirty="0"/>
              <a:t> 2, </a:t>
            </a:r>
            <a:r>
              <a:rPr lang="es-ES_tradnl" altLang="en-US" sz="1800" noProof="0" dirty="0" err="1"/>
              <a:t>Unit</a:t>
            </a:r>
            <a:r>
              <a:rPr lang="es-ES_tradnl" altLang="en-US" sz="1800" noProof="0" dirty="0"/>
              <a:t> 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3DF25B-A86B-6746-BA40-6BC2C6654A9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156700" y="4656138"/>
            <a:ext cx="2606675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800" b="1"/>
              <a:t>Click on</a:t>
            </a:r>
            <a:endParaRPr lang="en-US" altLang="en-US" sz="1800" b="1"/>
          </a:p>
          <a:p>
            <a:pPr algn="ctr" eaLnBrk="1" hangingPunct="1"/>
            <a:r>
              <a:rPr lang="en-US" altLang="en-US" sz="1800" b="1"/>
              <a:t>the </a:t>
            </a:r>
            <a:r>
              <a:rPr lang="en-GB" altLang="en-US" sz="1800" b="1"/>
              <a:t>title</a:t>
            </a:r>
            <a:endParaRPr lang="en-US" altLang="en-US" sz="1800" b="1"/>
          </a:p>
          <a:p>
            <a:pPr algn="ctr" eaLnBrk="1" hangingPunct="1"/>
            <a:r>
              <a:rPr lang="en-US" altLang="en-US" sz="1800" b="1"/>
              <a:t>to hear </a:t>
            </a:r>
            <a:r>
              <a:rPr lang="en-GB" altLang="en-US" sz="1800" b="1"/>
              <a:t>it</a:t>
            </a:r>
            <a:r>
              <a:rPr lang="en-US" altLang="en-US" sz="1800" b="1"/>
              <a:t> spoken</a:t>
            </a:r>
            <a:endParaRPr lang="en-GB" altLang="en-US" sz="1800" b="1"/>
          </a:p>
          <a:p>
            <a:pPr algn="ctr" eaLnBrk="1" hangingPunct="1"/>
            <a:endParaRPr lang="en-GB" altLang="en-US" sz="1800" b="1"/>
          </a:p>
          <a:p>
            <a:pPr algn="ctr" eaLnBrk="1" hangingPunct="1"/>
            <a:r>
              <a:rPr lang="en-GB" altLang="en-US" sz="1800" b="1"/>
              <a:t>Click on the arrow to  turn the page</a:t>
            </a:r>
            <a:endParaRPr lang="en-US" altLang="en-US" sz="1800" b="1"/>
          </a:p>
          <a:p>
            <a:pPr algn="ctr" eaLnBrk="1" hangingPunct="1"/>
            <a:endParaRPr lang="en-US" altLang="en-US" sz="18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8681" y="0"/>
            <a:ext cx="5165123" cy="6858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0645443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otched Right Arrow 1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DAB12BB-3627-7944-840C-40F6D0733B6A}"/>
              </a:ext>
            </a:extLst>
          </p:cNvPr>
          <p:cNvSpPr/>
          <p:nvPr userDrawn="1"/>
        </p:nvSpPr>
        <p:spPr>
          <a:xfrm>
            <a:off x="9567863" y="3692525"/>
            <a:ext cx="977900" cy="484188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Notched Right Arrow 8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0E0B0217-FD6B-3A47-BF46-C9A591FE57C3}"/>
              </a:ext>
            </a:extLst>
          </p:cNvPr>
          <p:cNvSpPr/>
          <p:nvPr userDrawn="1"/>
        </p:nvSpPr>
        <p:spPr>
          <a:xfrm rot="10800000">
            <a:off x="1646238" y="3716338"/>
            <a:ext cx="977900" cy="48418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63638EA-E48A-894B-9713-C3DDCBFD42C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186863" y="4608000"/>
            <a:ext cx="260667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800" b="1" dirty="0"/>
              <a:t>Click on</a:t>
            </a:r>
            <a:endParaRPr lang="en-US" altLang="en-US" sz="1800" b="1" dirty="0"/>
          </a:p>
          <a:p>
            <a:pPr algn="ctr" eaLnBrk="1" hangingPunct="1"/>
            <a:r>
              <a:rPr lang="en-US" altLang="en-US" sz="1800" b="1" dirty="0"/>
              <a:t>the </a:t>
            </a:r>
            <a:r>
              <a:rPr lang="en-GB" altLang="en-US" sz="1800" b="1" dirty="0"/>
              <a:t>speech bubbles</a:t>
            </a:r>
            <a:endParaRPr lang="en-US" altLang="en-US" sz="1800" b="1" dirty="0"/>
          </a:p>
          <a:p>
            <a:pPr algn="ctr" eaLnBrk="1" hangingPunct="1"/>
            <a:r>
              <a:rPr lang="en-US" altLang="en-US" sz="1800" b="1" dirty="0"/>
              <a:t>to hear them spoken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0233E15-0F3C-C74B-925B-B007E44CAFE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0688" y="4608000"/>
            <a:ext cx="2606675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800" b="1" dirty="0"/>
              <a:t>Click on the words in the vocabulary list to hear them spoken</a:t>
            </a:r>
          </a:p>
          <a:p>
            <a:pPr algn="ctr" eaLnBrk="1" hangingPunct="1"/>
            <a:endParaRPr lang="en-GB" altLang="en-US" sz="1800" b="1" dirty="0"/>
          </a:p>
          <a:p>
            <a:pPr algn="ctr" eaLnBrk="1" hangingPunct="1"/>
            <a:r>
              <a:rPr lang="en-GB" altLang="en-US" sz="1800" b="1" dirty="0"/>
              <a:t>Click an arrow to turn the page</a:t>
            </a:r>
            <a:endParaRPr lang="en-US" altLang="en-US" sz="1800" b="1" dirty="0"/>
          </a:p>
        </p:txBody>
      </p:sp>
      <p:sp>
        <p:nvSpPr>
          <p:cNvPr id="17" name="Content Placeholder 2"/>
          <p:cNvSpPr>
            <a:spLocks noGrp="1"/>
          </p:cNvSpPr>
          <p:nvPr>
            <p:ph idx="1"/>
          </p:nvPr>
        </p:nvSpPr>
        <p:spPr>
          <a:xfrm>
            <a:off x="3620530" y="24713"/>
            <a:ext cx="5226908" cy="6858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BC67F17-B2CF-2F4C-B9A4-435E40F3675B}"/>
              </a:ext>
            </a:extLst>
          </p:cNvPr>
          <p:cNvSpPr txBox="1"/>
          <p:nvPr userDrawn="1"/>
        </p:nvSpPr>
        <p:spPr>
          <a:xfrm>
            <a:off x="9440605" y="5784015"/>
            <a:ext cx="2751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en-GB" altLang="en-US" sz="1800" b="1" dirty="0"/>
              <a:t>Click the speaker to hear the whole page</a:t>
            </a:r>
            <a:endParaRPr lang="en-US" alt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3321163420"/>
      </p:ext>
    </p:extLst>
  </p:cSld>
  <p:clrMapOvr>
    <a:masterClrMapping/>
  </p:clrMapOvr>
  <p:transition spd="slow"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otched Right Arrow 1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DAB12BB-3627-7944-840C-40F6D0733B6A}"/>
              </a:ext>
            </a:extLst>
          </p:cNvPr>
          <p:cNvSpPr/>
          <p:nvPr userDrawn="1"/>
        </p:nvSpPr>
        <p:spPr>
          <a:xfrm>
            <a:off x="9567863" y="3692525"/>
            <a:ext cx="977900" cy="484188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Notched Right Arrow 8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0E0B0217-FD6B-3A47-BF46-C9A591FE57C3}"/>
              </a:ext>
            </a:extLst>
          </p:cNvPr>
          <p:cNvSpPr/>
          <p:nvPr userDrawn="1"/>
        </p:nvSpPr>
        <p:spPr>
          <a:xfrm rot="10800000">
            <a:off x="1646238" y="3716338"/>
            <a:ext cx="977900" cy="48418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63638EA-E48A-894B-9713-C3DDCBFD42C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186863" y="4608000"/>
            <a:ext cx="260667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800" b="1" dirty="0"/>
              <a:t>Click on</a:t>
            </a:r>
            <a:endParaRPr lang="en-US" altLang="en-US" sz="1800" b="1" dirty="0"/>
          </a:p>
          <a:p>
            <a:pPr algn="ctr" eaLnBrk="1" hangingPunct="1"/>
            <a:r>
              <a:rPr lang="en-US" altLang="en-US" sz="1800" b="1" dirty="0"/>
              <a:t>the </a:t>
            </a:r>
            <a:r>
              <a:rPr lang="en-GB" altLang="en-US" sz="1800" b="1" dirty="0"/>
              <a:t>speech bubbles</a:t>
            </a:r>
            <a:endParaRPr lang="en-US" altLang="en-US" sz="1800" b="1" dirty="0"/>
          </a:p>
          <a:p>
            <a:pPr algn="ctr" eaLnBrk="1" hangingPunct="1"/>
            <a:r>
              <a:rPr lang="en-US" altLang="en-US" sz="1800" b="1" dirty="0"/>
              <a:t>to hear them spoken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0233E15-0F3C-C74B-925B-B007E44CAFE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0688" y="4608000"/>
            <a:ext cx="26066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800" b="1" dirty="0"/>
              <a:t>Click an arrow to turn the page</a:t>
            </a:r>
            <a:endParaRPr lang="en-US" altLang="en-US" sz="1800" b="1" dirty="0"/>
          </a:p>
        </p:txBody>
      </p:sp>
      <p:sp>
        <p:nvSpPr>
          <p:cNvPr id="17" name="Content Placeholder 2"/>
          <p:cNvSpPr>
            <a:spLocks noGrp="1"/>
          </p:cNvSpPr>
          <p:nvPr>
            <p:ph idx="1"/>
          </p:nvPr>
        </p:nvSpPr>
        <p:spPr>
          <a:xfrm>
            <a:off x="3620530" y="24713"/>
            <a:ext cx="5226908" cy="6858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BC67F17-B2CF-2F4C-B9A4-435E40F3675B}"/>
              </a:ext>
            </a:extLst>
          </p:cNvPr>
          <p:cNvSpPr txBox="1"/>
          <p:nvPr userDrawn="1"/>
        </p:nvSpPr>
        <p:spPr>
          <a:xfrm>
            <a:off x="9440605" y="5784015"/>
            <a:ext cx="2751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en-GB" altLang="en-US" sz="1800" b="1" dirty="0"/>
              <a:t>Click the speaker to hear the whole page</a:t>
            </a:r>
            <a:endParaRPr lang="en-US" altLang="en-US" sz="1800" b="1" dirty="0"/>
          </a:p>
        </p:txBody>
      </p:sp>
    </p:spTree>
  </p:cSld>
  <p:clrMapOvr>
    <a:masterClrMapping/>
  </p:clrMapOvr>
  <p:transition spd="slow"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ched Right Arrow 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6F3BDF2-A8B8-4A40-871F-BAA4D80E9853}"/>
              </a:ext>
            </a:extLst>
          </p:cNvPr>
          <p:cNvSpPr/>
          <p:nvPr userDrawn="1"/>
        </p:nvSpPr>
        <p:spPr>
          <a:xfrm rot="10800000">
            <a:off x="1646238" y="3716338"/>
            <a:ext cx="977900" cy="48418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997F9E-D36E-1B4B-A620-DB361A3BBEF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0688" y="5210175"/>
            <a:ext cx="26066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800" b="1" dirty="0"/>
              <a:t>Click on the Spanish words in the vocabulary list to hear them spoken</a:t>
            </a:r>
            <a:endParaRPr lang="en-US" altLang="en-US" sz="18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BE9916-9675-B049-A8BE-E99BEB91F68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156700" y="4656138"/>
            <a:ext cx="2606675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en-GB" altLang="en-US" sz="1800" b="1"/>
          </a:p>
          <a:p>
            <a:pPr algn="ctr" eaLnBrk="1" hangingPunct="1"/>
            <a:endParaRPr lang="en-GB" altLang="en-US" sz="1800" b="1"/>
          </a:p>
          <a:p>
            <a:pPr algn="ctr" eaLnBrk="1" hangingPunct="1"/>
            <a:endParaRPr lang="en-GB" altLang="en-US" sz="1800" b="1"/>
          </a:p>
          <a:p>
            <a:pPr algn="ctr" eaLnBrk="1" hangingPunct="1"/>
            <a:endParaRPr lang="en-GB" altLang="en-US" sz="1800" b="1"/>
          </a:p>
          <a:p>
            <a:pPr algn="ctr" eaLnBrk="1" hangingPunct="1"/>
            <a:r>
              <a:rPr lang="en-GB" altLang="en-US" sz="1800" b="1"/>
              <a:t>Click on the arrow to  turn the page</a:t>
            </a:r>
            <a:endParaRPr lang="en-US" altLang="en-US" sz="1800" b="1"/>
          </a:p>
          <a:p>
            <a:pPr algn="ctr" eaLnBrk="1" hangingPunct="1"/>
            <a:endParaRPr lang="en-US" altLang="en-US" sz="1800" b="1"/>
          </a:p>
        </p:txBody>
      </p:sp>
    </p:spTree>
    <p:extLst>
      <p:ext uri="{BB962C8B-B14F-4D97-AF65-F5344CB8AC3E}">
        <p14:creationId xmlns:p14="http://schemas.microsoft.com/office/powerpoint/2010/main" val="2364157077"/>
      </p:ext>
    </p:extLst>
  </p:cSld>
  <p:clrMapOvr>
    <a:masterClrMapping/>
  </p:clrMapOvr>
  <p:transition spd="slow"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otched Right Arrow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DAB12BB-3627-7944-840C-40F6D0733B6A}"/>
              </a:ext>
            </a:extLst>
          </p:cNvPr>
          <p:cNvSpPr/>
          <p:nvPr userDrawn="1"/>
        </p:nvSpPr>
        <p:spPr>
          <a:xfrm>
            <a:off x="9567863" y="3692525"/>
            <a:ext cx="977900" cy="484188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Notched Right Arrow 6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0E0B0217-FD6B-3A47-BF46-C9A591FE57C3}"/>
              </a:ext>
            </a:extLst>
          </p:cNvPr>
          <p:cNvSpPr/>
          <p:nvPr userDrawn="1"/>
        </p:nvSpPr>
        <p:spPr>
          <a:xfrm rot="10800000">
            <a:off x="1646238" y="3716338"/>
            <a:ext cx="977900" cy="48418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3638EA-E48A-894B-9713-C3DDCBFD42C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186863" y="4608000"/>
            <a:ext cx="26066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800" b="1" dirty="0"/>
              <a:t>Click an arrow to turn the page</a:t>
            </a:r>
            <a:endParaRPr lang="en-US" altLang="en-US" sz="18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233E15-0F3C-C74B-925B-B007E44CAFE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0688" y="4608000"/>
            <a:ext cx="26066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800" b="1" dirty="0"/>
              <a:t>Click on the Spanish words in the vocabulary list to hear them spoken</a:t>
            </a:r>
          </a:p>
        </p:txBody>
      </p:sp>
    </p:spTree>
    <p:extLst>
      <p:ext uri="{BB962C8B-B14F-4D97-AF65-F5344CB8AC3E}">
        <p14:creationId xmlns:p14="http://schemas.microsoft.com/office/powerpoint/2010/main" val="1657295558"/>
      </p:ext>
    </p:extLst>
  </p:cSld>
  <p:clrMapOvr>
    <a:masterClrMapping/>
  </p:clrMapOvr>
  <p:transition spd="slow" advClick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8B910ABF-58C0-684C-BD06-80719A8C4F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954DD2D8-7DEE-A146-97B2-26F89BAAB0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697B7D-7870-6343-99F9-4DCD49566C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13BC05EB-C86E-D049-B1AA-B29C53A7FA50}" type="datetime1">
              <a:rPr lang="en-US" altLang="en-US"/>
              <a:pPr/>
              <a:t>7/1/20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795E58-F1EA-8740-9BA3-73E6F4B611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54ED6D-2BEC-D04D-B007-D4F2F007CD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91DA4E16-97FB-1D43-9EEB-0656B751912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4" r:id="rId4"/>
    <p:sldLayoutId id="2147483695" r:id="rId5"/>
  </p:sldLayoutIdLst>
  <p:transition spd="slow" advClick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anose="020B0600070205080204" pitchFamily="34" charset="-128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panose="020B0600070205080204" pitchFamily="34" charset="-128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panose="020B0600070205080204" pitchFamily="34" charset="-128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panose="020B0600070205080204" pitchFamily="34" charset="-128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panose="020B0600070205080204" pitchFamily="34" charset="-128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bin"/><Relationship Id="rId3" Type="http://schemas.openxmlformats.org/officeDocument/2006/relationships/audio" Target="../media/audio1.bin"/><Relationship Id="rId7" Type="http://schemas.openxmlformats.org/officeDocument/2006/relationships/audio" Target="../media/audio5.bin"/><Relationship Id="rId12" Type="http://schemas.openxmlformats.org/officeDocument/2006/relationships/audio" Target="../media/audio10.bin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bin"/><Relationship Id="rId11" Type="http://schemas.openxmlformats.org/officeDocument/2006/relationships/audio" Target="../media/audio9.bin"/><Relationship Id="rId5" Type="http://schemas.openxmlformats.org/officeDocument/2006/relationships/audio" Target="../media/audio3.bin"/><Relationship Id="rId10" Type="http://schemas.openxmlformats.org/officeDocument/2006/relationships/audio" Target="../media/audio8.bin"/><Relationship Id="rId4" Type="http://schemas.openxmlformats.org/officeDocument/2006/relationships/audio" Target="../media/audio2.bin"/><Relationship Id="rId9" Type="http://schemas.openxmlformats.org/officeDocument/2006/relationships/audio" Target="../media/audio7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7.bin"/><Relationship Id="rId3" Type="http://schemas.openxmlformats.org/officeDocument/2006/relationships/audio" Target="../media/audio12.bin"/><Relationship Id="rId7" Type="http://schemas.openxmlformats.org/officeDocument/2006/relationships/audio" Target="../media/audio16.bin"/><Relationship Id="rId2" Type="http://schemas.openxmlformats.org/officeDocument/2006/relationships/audio" Target="../media/audio11.bin"/><Relationship Id="rId1" Type="http://schemas.openxmlformats.org/officeDocument/2006/relationships/slideLayout" Target="../slideLayouts/slideLayout4.xml"/><Relationship Id="rId6" Type="http://schemas.openxmlformats.org/officeDocument/2006/relationships/audio" Target="../media/audio15.bin"/><Relationship Id="rId5" Type="http://schemas.openxmlformats.org/officeDocument/2006/relationships/audio" Target="../media/audio14.bin"/><Relationship Id="rId4" Type="http://schemas.openxmlformats.org/officeDocument/2006/relationships/audio" Target="../media/audio1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4CC6522-AF74-7341-AB52-36F592DD46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2400" y="25200"/>
            <a:ext cx="4840941" cy="6857999"/>
          </a:xfrm>
          <a:prstGeom prst="rect">
            <a:avLst/>
          </a:prstGeom>
        </p:spPr>
      </p:pic>
      <p:sp>
        <p:nvSpPr>
          <p:cNvPr id="4" name="Rounded Rectangle 3">
            <a:hlinkClick r:id="" action="ppaction://noaction">
              <a:snd r:embed="rId3" name="2-1p4lt.wav"/>
            </a:hlinkClick>
            <a:extLst>
              <a:ext uri="{FF2B5EF4-FFF2-40B4-BE49-F238E27FC236}">
                <a16:creationId xmlns:a16="http://schemas.microsoft.com/office/drawing/2014/main" id="{80A870BB-2088-EF44-96D9-E2DA11ED17A0}"/>
              </a:ext>
            </a:extLst>
          </p:cNvPr>
          <p:cNvSpPr/>
          <p:nvPr/>
        </p:nvSpPr>
        <p:spPr>
          <a:xfrm>
            <a:off x="5722471" y="1011528"/>
            <a:ext cx="1123805" cy="796353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3C43758B-8212-E840-A7AF-11AD3DED82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7734453"/>
              </p:ext>
            </p:extLst>
          </p:nvPr>
        </p:nvGraphicFramePr>
        <p:xfrm>
          <a:off x="935999" y="576000"/>
          <a:ext cx="2562597" cy="1857375"/>
        </p:xfrm>
        <a:graphic>
          <a:graphicData uri="http://schemas.openxmlformats.org/drawingml/2006/table">
            <a:tbl>
              <a:tblPr/>
              <a:tblGrid>
                <a:gridCol w="2562597">
                  <a:extLst>
                    <a:ext uri="{9D8B030D-6E8A-4147-A177-3AD203B41FA5}">
                      <a16:colId xmlns:a16="http://schemas.microsoft.com/office/drawing/2014/main" val="3108658178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n-US" sz="18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Vocabulario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1635864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s-ES_tradnl" sz="1800" b="0" i="0" u="none" strike="noStrike" kern="1200" baseline="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a:t>los niños copian a Luis</a:t>
                      </a:r>
                      <a:endParaRPr kumimoji="0" lang="es-ES_tradnl" altLang="en-US" sz="1800" b="0" i="0" u="none" strike="noStrike" cap="none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5104397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800" b="0" i="0" u="none" strike="noStrike" kern="1200" baseline="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regular</a:t>
                      </a:r>
                      <a:endParaRPr kumimoji="0" lang="es-ES_tradnl" altLang="en-US" sz="1800" b="0" i="0" u="none" strike="noStrike" cap="none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8348623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800" b="0" i="0" u="none" strike="noStrike" kern="1200" baseline="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 estoy bien</a:t>
                      </a:r>
                      <a:endParaRPr kumimoji="0" lang="es-ES_tradnl" altLang="en-US" sz="1800" b="0" i="0" u="none" strike="noStrike" cap="none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7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800" b="0" i="0" u="none" strike="noStrike" kern="1200" baseline="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estoy mal</a:t>
                      </a:r>
                      <a:endParaRPr kumimoji="0" lang="es-ES_tradnl" altLang="en-US" sz="1800" b="0" i="0" u="none" strike="noStrike" cap="none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Action Button: Sound 6">
            <a:hlinkClick r:id="" action="ppaction://noaction" highlightClick="1">
              <a:snd r:embed="rId4" name="2-1wp4.wav"/>
            </a:hlinkClick>
            <a:extLst>
              <a:ext uri="{FF2B5EF4-FFF2-40B4-BE49-F238E27FC236}">
                <a16:creationId xmlns:a16="http://schemas.microsoft.com/office/drawing/2014/main" id="{77F19C86-D0AE-4EFF-82A1-9D5F9DBA9FF0}"/>
              </a:ext>
            </a:extLst>
          </p:cNvPr>
          <p:cNvSpPr/>
          <p:nvPr/>
        </p:nvSpPr>
        <p:spPr>
          <a:xfrm>
            <a:off x="8967145" y="5834400"/>
            <a:ext cx="543291" cy="572500"/>
          </a:xfrm>
          <a:prstGeom prst="actionButtonSou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hlinkClick r:id="" action="ppaction://noaction">
              <a:snd r:embed="rId5" name="2-1p4n.wav"/>
            </a:hlinkClick>
            <a:extLst>
              <a:ext uri="{FF2B5EF4-FFF2-40B4-BE49-F238E27FC236}">
                <a16:creationId xmlns:a16="http://schemas.microsoft.com/office/drawing/2014/main" id="{80A870BB-2088-EF44-96D9-E2DA11ED17A0}"/>
              </a:ext>
            </a:extLst>
          </p:cNvPr>
          <p:cNvSpPr/>
          <p:nvPr/>
        </p:nvSpPr>
        <p:spPr>
          <a:xfrm>
            <a:off x="4126522" y="224119"/>
            <a:ext cx="2719754" cy="53788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ounded Rectangle 8">
            <a:hlinkClick r:id="" action="ppaction://noaction">
              <a:snd r:embed="rId6" name="2-1p4rt.wav"/>
            </a:hlinkClick>
            <a:extLst>
              <a:ext uri="{FF2B5EF4-FFF2-40B4-BE49-F238E27FC236}">
                <a16:creationId xmlns:a16="http://schemas.microsoft.com/office/drawing/2014/main" id="{80A870BB-2088-EF44-96D9-E2DA11ED17A0}"/>
              </a:ext>
            </a:extLst>
          </p:cNvPr>
          <p:cNvSpPr/>
          <p:nvPr/>
        </p:nvSpPr>
        <p:spPr>
          <a:xfrm>
            <a:off x="7013617" y="1011528"/>
            <a:ext cx="1123805" cy="948753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ounded Rectangle 9">
            <a:hlinkClick r:id="" action="ppaction://noaction">
              <a:snd r:embed="rId7" name="2-1p4rb.wav"/>
            </a:hlinkClick>
            <a:extLst>
              <a:ext uri="{FF2B5EF4-FFF2-40B4-BE49-F238E27FC236}">
                <a16:creationId xmlns:a16="http://schemas.microsoft.com/office/drawing/2014/main" id="{80A870BB-2088-EF44-96D9-E2DA11ED17A0}"/>
              </a:ext>
            </a:extLst>
          </p:cNvPr>
          <p:cNvSpPr/>
          <p:nvPr/>
        </p:nvSpPr>
        <p:spPr>
          <a:xfrm>
            <a:off x="6968794" y="3766681"/>
            <a:ext cx="1123805" cy="796353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Rounded Rectangle 10">
            <a:hlinkClick r:id="" action="ppaction://noaction">
              <a:snd r:embed="rId8" name="2-1p4bl.wav"/>
            </a:hlinkClick>
            <a:extLst>
              <a:ext uri="{FF2B5EF4-FFF2-40B4-BE49-F238E27FC236}">
                <a16:creationId xmlns:a16="http://schemas.microsoft.com/office/drawing/2014/main" id="{80A870BB-2088-EF44-96D9-E2DA11ED17A0}"/>
              </a:ext>
            </a:extLst>
          </p:cNvPr>
          <p:cNvSpPr/>
          <p:nvPr/>
        </p:nvSpPr>
        <p:spPr>
          <a:xfrm>
            <a:off x="5692589" y="4257493"/>
            <a:ext cx="1123805" cy="796353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Rectangle 11">
            <a:hlinkClick r:id="" action="ppaction://noaction">
              <a:snd r:embed="rId9" name="2-1v13.wav"/>
            </a:hlinkClick>
            <a:extLst>
              <a:ext uri="{FF2B5EF4-FFF2-40B4-BE49-F238E27FC236}">
                <a16:creationId xmlns:a16="http://schemas.microsoft.com/office/drawing/2014/main" id="{F4D52946-BC7F-7A48-A0F1-DF490FFDBFEB}"/>
              </a:ext>
            </a:extLst>
          </p:cNvPr>
          <p:cNvSpPr/>
          <p:nvPr/>
        </p:nvSpPr>
        <p:spPr>
          <a:xfrm>
            <a:off x="985188" y="968826"/>
            <a:ext cx="2334739" cy="29150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3" name="Rectangle 12">
            <a:hlinkClick r:id="" action="ppaction://noaction">
              <a:snd r:embed="rId10" name="2-1v14.wav"/>
            </a:hlinkClick>
            <a:extLst>
              <a:ext uri="{FF2B5EF4-FFF2-40B4-BE49-F238E27FC236}">
                <a16:creationId xmlns:a16="http://schemas.microsoft.com/office/drawing/2014/main" id="{1A622547-B038-FA48-869A-08D53DD88920}"/>
              </a:ext>
            </a:extLst>
          </p:cNvPr>
          <p:cNvSpPr/>
          <p:nvPr/>
        </p:nvSpPr>
        <p:spPr>
          <a:xfrm>
            <a:off x="952055" y="1375714"/>
            <a:ext cx="1826314" cy="27744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4" name="Rectangle 13">
            <a:hlinkClick r:id="" action="ppaction://noaction">
              <a:snd r:embed="rId11" name="2-1v15.wav"/>
            </a:hlinkClick>
            <a:extLst>
              <a:ext uri="{FF2B5EF4-FFF2-40B4-BE49-F238E27FC236}">
                <a16:creationId xmlns:a16="http://schemas.microsoft.com/office/drawing/2014/main" id="{2254C398-219B-9C40-B2BB-5E7706F21FC2}"/>
              </a:ext>
            </a:extLst>
          </p:cNvPr>
          <p:cNvSpPr/>
          <p:nvPr/>
        </p:nvSpPr>
        <p:spPr>
          <a:xfrm>
            <a:off x="952055" y="1727409"/>
            <a:ext cx="2013884" cy="285747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5" name="Rectangle 14">
            <a:hlinkClick r:id="" action="ppaction://noaction">
              <a:snd r:embed="rId12" name="2-1v16.wav"/>
            </a:hlinkClick>
            <a:extLst>
              <a:ext uri="{FF2B5EF4-FFF2-40B4-BE49-F238E27FC236}">
                <a16:creationId xmlns:a16="http://schemas.microsoft.com/office/drawing/2014/main" id="{017E4BDF-7F27-9A45-AC32-5E660D80EAC3}"/>
              </a:ext>
            </a:extLst>
          </p:cNvPr>
          <p:cNvSpPr/>
          <p:nvPr/>
        </p:nvSpPr>
        <p:spPr>
          <a:xfrm>
            <a:off x="952055" y="2125992"/>
            <a:ext cx="2013884" cy="30738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</p:spTree>
  </p:cSld>
  <p:clrMapOvr>
    <a:masterClrMapping/>
  </p:clrMapOvr>
  <p:transition spd="slow"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8E61756C-54D6-4749-97BB-EB3BF16C79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8831108"/>
              </p:ext>
            </p:extLst>
          </p:nvPr>
        </p:nvGraphicFramePr>
        <p:xfrm>
          <a:off x="3082925" y="779682"/>
          <a:ext cx="6019800" cy="2971800"/>
        </p:xfrm>
        <a:graphic>
          <a:graphicData uri="http://schemas.openxmlformats.org/drawingml/2006/table">
            <a:tbl>
              <a:tblPr/>
              <a:tblGrid>
                <a:gridCol w="3009900">
                  <a:extLst>
                    <a:ext uri="{9D8B030D-6E8A-4147-A177-3AD203B41FA5}">
                      <a16:colId xmlns:a16="http://schemas.microsoft.com/office/drawing/2014/main" val="1727403353"/>
                    </a:ext>
                  </a:extLst>
                </a:gridCol>
                <a:gridCol w="3009900">
                  <a:extLst>
                    <a:ext uri="{9D8B030D-6E8A-4147-A177-3AD203B41FA5}">
                      <a16:colId xmlns:a16="http://schemas.microsoft.com/office/drawing/2014/main" val="781502828"/>
                    </a:ext>
                  </a:extLst>
                </a:gridCol>
              </a:tblGrid>
              <a:tr h="371475">
                <a:tc grid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n-US" sz="18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Vocabulario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4009159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s-ES_tradnl" sz="1800" b="0" i="0" u="none" strike="noStrike" kern="1200" baseline="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¿puedo ir al servicio?</a:t>
                      </a:r>
                      <a:endParaRPr kumimoji="0" lang="es-ES_tradnl" altLang="en-US" sz="1800" b="0" i="0" u="none" strike="noStrike" cap="none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6EB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can I go to the toilet?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8829625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r>
                        <a:rPr lang="es-ES_tradnl" sz="1800" b="0" i="0" u="none" strike="noStrike" kern="1200" baseline="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levantad la mano</a:t>
                      </a:r>
                      <a:endParaRPr lang="es-ES_tradnl" sz="1800" kern="1200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put your hand up (plural)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6324605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s-ES_tradnl" sz="1800" b="0" i="0" u="none" strike="noStrike" kern="1200" baseline="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bajad la mano</a:t>
                      </a:r>
                      <a:endParaRPr kumimoji="0" lang="es-ES_tradnl" altLang="en-US" sz="1800" b="0" i="0" u="none" strike="noStrike" cap="none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put your hand down (plural)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252384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s-ES_tradnl" sz="1800" b="0" i="0" u="none" strike="noStrike" kern="1200" baseline="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cerrad los ojos</a:t>
                      </a:r>
                      <a:endParaRPr kumimoji="0" lang="es-ES_tradnl" altLang="en-US" sz="1800" b="0" i="0" u="none" strike="noStrike" cap="none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close your eyes (plural)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s-ES_tradnl" sz="1800" b="0" i="0" u="none" strike="noStrike" kern="1200" baseline="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abrid la boca</a:t>
                      </a:r>
                      <a:endParaRPr kumimoji="0" lang="es-ES_tradnl" altLang="en-US" sz="1800" b="0" i="0" u="none" strike="noStrike" cap="none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open your mouth (plural)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s-ES_tradnl" sz="1800" b="0" i="0" u="none" strike="noStrike" kern="1200" baseline="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odio</a:t>
                      </a:r>
                      <a:endParaRPr kumimoji="0" lang="es-ES_tradnl" altLang="en-US" sz="1800" b="0" i="0" u="none" strike="noStrike" cap="none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 hate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s-ES_tradnl" sz="1800" b="0" i="0" u="none" strike="noStrike" kern="1200" baseline="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el colegio</a:t>
                      </a:r>
                      <a:endParaRPr kumimoji="0" lang="es-ES_tradnl" altLang="en-US" sz="1800" b="0" i="0" u="none" strike="noStrike" cap="none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(the) school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4" name="Rectangle 23">
            <a:hlinkClick r:id="" action="ppaction://noaction">
              <a:snd r:embed="rId2" name="2-1v23.wav"/>
            </a:hlinkClick>
            <a:extLst>
              <a:ext uri="{FF2B5EF4-FFF2-40B4-BE49-F238E27FC236}">
                <a16:creationId xmlns:a16="http://schemas.microsoft.com/office/drawing/2014/main" id="{52D2C887-1448-1742-B492-E694966C40E2}"/>
              </a:ext>
            </a:extLst>
          </p:cNvPr>
          <p:cNvSpPr/>
          <p:nvPr/>
        </p:nvSpPr>
        <p:spPr>
          <a:xfrm>
            <a:off x="3127374" y="1212730"/>
            <a:ext cx="2570041" cy="25265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5" name="Rectangle 24">
            <a:hlinkClick r:id="" action="ppaction://noaction">
              <a:snd r:embed="rId3" name="2-1v24.wav"/>
            </a:hlinkClick>
            <a:extLst>
              <a:ext uri="{FF2B5EF4-FFF2-40B4-BE49-F238E27FC236}">
                <a16:creationId xmlns:a16="http://schemas.microsoft.com/office/drawing/2014/main" id="{F5080025-7303-8F47-B7CA-F604BA8824CA}"/>
              </a:ext>
            </a:extLst>
          </p:cNvPr>
          <p:cNvSpPr/>
          <p:nvPr/>
        </p:nvSpPr>
        <p:spPr>
          <a:xfrm>
            <a:off x="3115654" y="1574839"/>
            <a:ext cx="2570038" cy="253961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6" name="Rectangle 25">
            <a:hlinkClick r:id="" action="ppaction://noaction">
              <a:snd r:embed="rId4" name="2-1v25.wav"/>
            </a:hlinkClick>
            <a:extLst>
              <a:ext uri="{FF2B5EF4-FFF2-40B4-BE49-F238E27FC236}">
                <a16:creationId xmlns:a16="http://schemas.microsoft.com/office/drawing/2014/main" id="{14D977F1-A0EB-5D4B-B833-6459764104EB}"/>
              </a:ext>
            </a:extLst>
          </p:cNvPr>
          <p:cNvSpPr/>
          <p:nvPr/>
        </p:nvSpPr>
        <p:spPr>
          <a:xfrm>
            <a:off x="3115651" y="1933324"/>
            <a:ext cx="2717227" cy="30274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6" name="Rectangle 5">
            <a:hlinkClick r:id="" action="ppaction://noaction">
              <a:snd r:embed="rId5" name="2-1v26.wav"/>
            </a:hlinkClick>
            <a:extLst>
              <a:ext uri="{FF2B5EF4-FFF2-40B4-BE49-F238E27FC236}">
                <a16:creationId xmlns:a16="http://schemas.microsoft.com/office/drawing/2014/main" id="{52D2C887-1448-1742-B492-E694966C40E2}"/>
              </a:ext>
            </a:extLst>
          </p:cNvPr>
          <p:cNvSpPr/>
          <p:nvPr/>
        </p:nvSpPr>
        <p:spPr>
          <a:xfrm>
            <a:off x="3205069" y="2350490"/>
            <a:ext cx="2570041" cy="25265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7" name="Rectangle 6">
            <a:hlinkClick r:id="" action="ppaction://noaction">
              <a:snd r:embed="rId6" name="2-1v27.wav"/>
            </a:hlinkClick>
            <a:extLst>
              <a:ext uri="{FF2B5EF4-FFF2-40B4-BE49-F238E27FC236}">
                <a16:creationId xmlns:a16="http://schemas.microsoft.com/office/drawing/2014/main" id="{F5080025-7303-8F47-B7CA-F604BA8824CA}"/>
              </a:ext>
            </a:extLst>
          </p:cNvPr>
          <p:cNvSpPr/>
          <p:nvPr/>
        </p:nvSpPr>
        <p:spPr>
          <a:xfrm>
            <a:off x="3193349" y="2712599"/>
            <a:ext cx="2570038" cy="253961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8" name="Rectangle 7">
            <a:hlinkClick r:id="" action="ppaction://noaction">
              <a:snd r:embed="rId7" name="2-1v28.wav"/>
            </a:hlinkClick>
            <a:extLst>
              <a:ext uri="{FF2B5EF4-FFF2-40B4-BE49-F238E27FC236}">
                <a16:creationId xmlns:a16="http://schemas.microsoft.com/office/drawing/2014/main" id="{14D977F1-A0EB-5D4B-B833-6459764104EB}"/>
              </a:ext>
            </a:extLst>
          </p:cNvPr>
          <p:cNvSpPr/>
          <p:nvPr/>
        </p:nvSpPr>
        <p:spPr>
          <a:xfrm>
            <a:off x="3193346" y="3071084"/>
            <a:ext cx="2717227" cy="30274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9" name="Rectangle 8">
            <a:hlinkClick r:id="" action="ppaction://noaction">
              <a:snd r:embed="rId8" name="2-1v29.wav"/>
            </a:hlinkClick>
            <a:extLst>
              <a:ext uri="{FF2B5EF4-FFF2-40B4-BE49-F238E27FC236}">
                <a16:creationId xmlns:a16="http://schemas.microsoft.com/office/drawing/2014/main" id="{14D977F1-A0EB-5D4B-B833-6459764104EB}"/>
              </a:ext>
            </a:extLst>
          </p:cNvPr>
          <p:cNvSpPr/>
          <p:nvPr/>
        </p:nvSpPr>
        <p:spPr>
          <a:xfrm>
            <a:off x="3115423" y="3448737"/>
            <a:ext cx="2717227" cy="30274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4582157"/>
      </p:ext>
    </p:extLst>
  </p:cSld>
  <p:clrMapOvr>
    <a:masterClrMapping/>
  </p:clrMapOvr>
  <p:transition spd="slow" advClick="0"/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4715</TotalTime>
  <Words>73</Words>
  <Application>Microsoft Macintosh PowerPoint</Application>
  <PresentationFormat>Widescreen</PresentationFormat>
  <Paragraphs>20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Custom Design</vt:lpstr>
      <vt:lpstr>PowerPoint Presentation</vt:lpstr>
      <vt:lpstr>PowerPoint Presentation</vt:lpstr>
    </vt:vector>
  </TitlesOfParts>
  <Manager/>
  <Company>Brilliant Publications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Luis y Sofía Part 2, Unit 1</dc:title>
  <dc:subject>Luis es el profesor</dc:subject>
  <dc:creator>Barbara Scanes and Jenny Bell</dc:creator>
  <cp:keywords/>
  <dc:description>Programmed by Richard Dorrance</dc:description>
  <cp:lastModifiedBy>Alison Marshall</cp:lastModifiedBy>
  <cp:revision>157</cp:revision>
  <dcterms:created xsi:type="dcterms:W3CDTF">2018-02-01T14:53:54Z</dcterms:created>
  <dcterms:modified xsi:type="dcterms:W3CDTF">2020-07-01T16:43:18Z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hecked by">
    <vt:lpwstr>Priscilla</vt:lpwstr>
  </property>
  <property fmtid="{D5CDD505-2E9C-101B-9397-08002B2CF9AE}" pid="3" name="Publisher">
    <vt:lpwstr>Brilliant Publications Ltd</vt:lpwstr>
  </property>
  <property fmtid="{D5CDD505-2E9C-101B-9397-08002B2CF9AE}" pid="4" name="Language">
    <vt:lpwstr>Spanish</vt:lpwstr>
  </property>
</Properties>
</file>