
<file path=[Content_Types].xml><?xml version="1.0" encoding="utf-8"?>
<Types xmlns="http://schemas.openxmlformats.org/package/2006/content-types">
  <Default Extension="bin" ContentType="audio/unknown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"/>
  </p:notesMasterIdLst>
  <p:sldIdLst>
    <p:sldId id="263" r:id="rId2"/>
    <p:sldId id="278" r:id="rId3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EBF5"/>
    <a:srgbClr val="D1D7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48"/>
    <p:restoredTop sz="94694"/>
  </p:normalViewPr>
  <p:slideViewPr>
    <p:cSldViewPr snapToGrid="0" snapToObjects="1">
      <p:cViewPr varScale="1">
        <p:scale>
          <a:sx n="109" d="100"/>
          <a:sy n="109" d="100"/>
        </p:scale>
        <p:origin x="216" y="4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C334F11-B68D-854A-B4E7-155F8BBCEB5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ADE3E6-A551-EC46-806C-DA70A3A7DF58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F80841B0-B6A5-6647-ABAE-390A2C188110}" type="datetime1">
              <a:rPr lang="en-US" altLang="en-US"/>
              <a:pPr/>
              <a:t>9/24/25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8B3AD7DC-12C5-7444-B0E9-4B49D39C3EE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E749C708-9AF1-1449-B542-33318261B7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CA7A09-1FAA-7144-85B6-380BF758FD2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4E56C1-B5AF-8146-8464-DA5BD5EEB96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2E1C2629-A319-284C-B270-10B7A113BB2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03225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otched Right Arrow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8984F35-F2E8-AF43-B376-053B5821AFFD}"/>
              </a:ext>
            </a:extLst>
          </p:cNvPr>
          <p:cNvSpPr/>
          <p:nvPr userDrawn="1"/>
        </p:nvSpPr>
        <p:spPr>
          <a:xfrm>
            <a:off x="9567863" y="3692525"/>
            <a:ext cx="977900" cy="484188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E2A6E0-149C-A241-AAB1-3C86B537F01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525000" y="682625"/>
            <a:ext cx="165942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s-ES_tradnl" altLang="en-US" sz="1800" noProof="0" dirty="0"/>
              <a:t>Luis y Sofía</a:t>
            </a:r>
          </a:p>
          <a:p>
            <a:pPr eaLnBrk="1" hangingPunct="1"/>
            <a:r>
              <a:rPr lang="es-ES_tradnl" altLang="en-US" sz="1800" noProof="0" dirty="0" err="1"/>
              <a:t>Level</a:t>
            </a:r>
            <a:r>
              <a:rPr lang="es-ES_tradnl" altLang="en-US" sz="1800" noProof="0" dirty="0"/>
              <a:t> 4, </a:t>
            </a:r>
            <a:r>
              <a:rPr lang="es-ES_tradnl" altLang="en-US" sz="1800" noProof="0" dirty="0" err="1"/>
              <a:t>Unit</a:t>
            </a:r>
            <a:r>
              <a:rPr lang="es-ES_tradnl" altLang="en-US" sz="1800" noProof="0" dirty="0"/>
              <a:t> 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3DF25B-A86B-6746-BA40-6BC2C6654A9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156700" y="4656138"/>
            <a:ext cx="2606675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GB" altLang="en-US" sz="1800" b="1"/>
              <a:t>Click on</a:t>
            </a:r>
            <a:endParaRPr lang="en-US" altLang="en-US" sz="1800" b="1"/>
          </a:p>
          <a:p>
            <a:pPr algn="ctr" eaLnBrk="1" hangingPunct="1"/>
            <a:r>
              <a:rPr lang="en-US" altLang="en-US" sz="1800" b="1"/>
              <a:t>the </a:t>
            </a:r>
            <a:r>
              <a:rPr lang="en-GB" altLang="en-US" sz="1800" b="1"/>
              <a:t>title</a:t>
            </a:r>
            <a:endParaRPr lang="en-US" altLang="en-US" sz="1800" b="1"/>
          </a:p>
          <a:p>
            <a:pPr algn="ctr" eaLnBrk="1" hangingPunct="1"/>
            <a:r>
              <a:rPr lang="en-US" altLang="en-US" sz="1800" b="1"/>
              <a:t>to hear </a:t>
            </a:r>
            <a:r>
              <a:rPr lang="en-GB" altLang="en-US" sz="1800" b="1"/>
              <a:t>it</a:t>
            </a:r>
            <a:r>
              <a:rPr lang="en-US" altLang="en-US" sz="1800" b="1"/>
              <a:t> spoken</a:t>
            </a:r>
            <a:endParaRPr lang="en-GB" altLang="en-US" sz="1800" b="1"/>
          </a:p>
          <a:p>
            <a:pPr algn="ctr" eaLnBrk="1" hangingPunct="1"/>
            <a:endParaRPr lang="en-GB" altLang="en-US" sz="1800" b="1"/>
          </a:p>
          <a:p>
            <a:pPr algn="ctr" eaLnBrk="1" hangingPunct="1"/>
            <a:r>
              <a:rPr lang="en-GB" altLang="en-US" sz="1800" b="1"/>
              <a:t>Click on the arrow to  turn the page</a:t>
            </a:r>
            <a:endParaRPr lang="en-US" altLang="en-US" sz="1800" b="1"/>
          </a:p>
          <a:p>
            <a:pPr algn="ctr" eaLnBrk="1" hangingPunct="1"/>
            <a:endParaRPr lang="en-US" altLang="en-US" sz="1800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8681" y="0"/>
            <a:ext cx="5165123" cy="6858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70645443"/>
      </p:ext>
    </p:extLst>
  </p:cSld>
  <p:clrMapOvr>
    <a:masterClrMapping/>
  </p:clrMapOvr>
  <p:transition spd="slow"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otched Right Arrow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DAB12BB-3627-7944-840C-40F6D0733B6A}"/>
              </a:ext>
            </a:extLst>
          </p:cNvPr>
          <p:cNvSpPr/>
          <p:nvPr userDrawn="1"/>
        </p:nvSpPr>
        <p:spPr>
          <a:xfrm>
            <a:off x="9567863" y="3692525"/>
            <a:ext cx="977900" cy="484188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Notched Right Arrow 8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0E0B0217-FD6B-3A47-BF46-C9A591FE57C3}"/>
              </a:ext>
            </a:extLst>
          </p:cNvPr>
          <p:cNvSpPr/>
          <p:nvPr userDrawn="1"/>
        </p:nvSpPr>
        <p:spPr>
          <a:xfrm rot="10800000">
            <a:off x="1646238" y="3716338"/>
            <a:ext cx="977900" cy="484187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63638EA-E48A-894B-9713-C3DDCBFD42C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186863" y="4608000"/>
            <a:ext cx="260667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GB" altLang="en-US" sz="1800" b="1" dirty="0"/>
              <a:t>Click on</a:t>
            </a:r>
            <a:endParaRPr lang="en-US" altLang="en-US" sz="1800" b="1" dirty="0"/>
          </a:p>
          <a:p>
            <a:pPr algn="ctr" eaLnBrk="1" hangingPunct="1"/>
            <a:r>
              <a:rPr lang="en-US" altLang="en-US" sz="1800" b="1" dirty="0"/>
              <a:t>the </a:t>
            </a:r>
            <a:r>
              <a:rPr lang="en-GB" altLang="en-US" sz="1800" b="1" dirty="0"/>
              <a:t>speech bubbles</a:t>
            </a:r>
            <a:endParaRPr lang="en-US" altLang="en-US" sz="1800" b="1" dirty="0"/>
          </a:p>
          <a:p>
            <a:pPr algn="ctr" eaLnBrk="1" hangingPunct="1"/>
            <a:r>
              <a:rPr lang="en-US" altLang="en-US" sz="1800" b="1" dirty="0"/>
              <a:t>to hear them spoken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0233E15-0F3C-C74B-925B-B007E44CAFE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20688" y="4608000"/>
            <a:ext cx="2606675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GB" altLang="en-US" sz="1800" b="1" dirty="0"/>
              <a:t>Click on the words in the vocabulary list to hear them spoken</a:t>
            </a:r>
          </a:p>
          <a:p>
            <a:pPr algn="ctr" eaLnBrk="1" hangingPunct="1"/>
            <a:endParaRPr lang="en-GB" altLang="en-US" sz="1800" b="1" dirty="0"/>
          </a:p>
          <a:p>
            <a:pPr algn="ctr" eaLnBrk="1" hangingPunct="1"/>
            <a:r>
              <a:rPr lang="en-GB" altLang="en-US" sz="1800" b="1" dirty="0"/>
              <a:t>Click an arrow to turn the page</a:t>
            </a:r>
            <a:endParaRPr lang="en-US" altLang="en-US" sz="1800" b="1" dirty="0"/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3620530" y="24713"/>
            <a:ext cx="5226908" cy="6858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BC67F17-B2CF-2F4C-B9A4-435E40F3675B}"/>
              </a:ext>
            </a:extLst>
          </p:cNvPr>
          <p:cNvSpPr txBox="1"/>
          <p:nvPr userDrawn="1"/>
        </p:nvSpPr>
        <p:spPr>
          <a:xfrm>
            <a:off x="9440605" y="5784015"/>
            <a:ext cx="27513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/>
            <a:r>
              <a:rPr lang="en-GB" altLang="en-US" sz="1800" b="1" dirty="0"/>
              <a:t>Click the speaker to hear the whole page</a:t>
            </a:r>
            <a:endParaRPr lang="en-US" alt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3321163420"/>
      </p:ext>
    </p:extLst>
  </p:cSld>
  <p:clrMapOvr>
    <a:masterClrMapping/>
  </p:clrMapOvr>
  <p:transition spd="slow"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otched Right Arrow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DAB12BB-3627-7944-840C-40F6D0733B6A}"/>
              </a:ext>
            </a:extLst>
          </p:cNvPr>
          <p:cNvSpPr/>
          <p:nvPr userDrawn="1"/>
        </p:nvSpPr>
        <p:spPr>
          <a:xfrm>
            <a:off x="9567863" y="3692525"/>
            <a:ext cx="977900" cy="484188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Notched Right Arrow 8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0E0B0217-FD6B-3A47-BF46-C9A591FE57C3}"/>
              </a:ext>
            </a:extLst>
          </p:cNvPr>
          <p:cNvSpPr/>
          <p:nvPr userDrawn="1"/>
        </p:nvSpPr>
        <p:spPr>
          <a:xfrm rot="10800000">
            <a:off x="1646238" y="3716338"/>
            <a:ext cx="977900" cy="484187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63638EA-E48A-894B-9713-C3DDCBFD42C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186863" y="4608000"/>
            <a:ext cx="260667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GB" altLang="en-US" sz="1800" b="1" dirty="0"/>
              <a:t>Click on</a:t>
            </a:r>
            <a:endParaRPr lang="en-US" altLang="en-US" sz="1800" b="1" dirty="0"/>
          </a:p>
          <a:p>
            <a:pPr algn="ctr" eaLnBrk="1" hangingPunct="1"/>
            <a:r>
              <a:rPr lang="en-US" altLang="en-US" sz="1800" b="1" dirty="0"/>
              <a:t>the </a:t>
            </a:r>
            <a:r>
              <a:rPr lang="en-GB" altLang="en-US" sz="1800" b="1" dirty="0"/>
              <a:t>speech bubbles</a:t>
            </a:r>
            <a:endParaRPr lang="en-US" altLang="en-US" sz="1800" b="1" dirty="0"/>
          </a:p>
          <a:p>
            <a:pPr algn="ctr" eaLnBrk="1" hangingPunct="1"/>
            <a:r>
              <a:rPr lang="en-US" altLang="en-US" sz="1800" b="1" dirty="0"/>
              <a:t>to hear them spoken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0233E15-0F3C-C74B-925B-B007E44CAFE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20688" y="4608000"/>
            <a:ext cx="26066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GB" altLang="en-US" sz="1800" b="1" dirty="0"/>
              <a:t>Click an arrow to turn the page</a:t>
            </a:r>
            <a:endParaRPr lang="en-US" altLang="en-US" sz="1800" b="1" dirty="0"/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3620530" y="24713"/>
            <a:ext cx="5226908" cy="6858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BC67F17-B2CF-2F4C-B9A4-435E40F3675B}"/>
              </a:ext>
            </a:extLst>
          </p:cNvPr>
          <p:cNvSpPr txBox="1"/>
          <p:nvPr userDrawn="1"/>
        </p:nvSpPr>
        <p:spPr>
          <a:xfrm>
            <a:off x="9440605" y="5784015"/>
            <a:ext cx="27513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/>
            <a:r>
              <a:rPr lang="en-GB" altLang="en-US" sz="1800" b="1" dirty="0"/>
              <a:t>Click the speaker to hear the whole page</a:t>
            </a:r>
            <a:endParaRPr lang="en-US" altLang="en-US" sz="1800" b="1" dirty="0"/>
          </a:p>
        </p:txBody>
      </p:sp>
    </p:spTree>
  </p:cSld>
  <p:clrMapOvr>
    <a:masterClrMapping/>
  </p:clrMapOvr>
  <p:transition spd="slow"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ched Right Arrow 7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66F3BDF2-A8B8-4A40-871F-BAA4D80E9853}"/>
              </a:ext>
            </a:extLst>
          </p:cNvPr>
          <p:cNvSpPr/>
          <p:nvPr userDrawn="1"/>
        </p:nvSpPr>
        <p:spPr>
          <a:xfrm rot="10800000">
            <a:off x="1646238" y="3716338"/>
            <a:ext cx="977900" cy="484187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B997F9E-D36E-1B4B-A620-DB361A3BBEF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20688" y="5210175"/>
            <a:ext cx="260667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GB" altLang="en-US" sz="1800" b="1" dirty="0"/>
              <a:t>Click on the Spanish words in the vocabulary list to hear them spoken</a:t>
            </a:r>
            <a:endParaRPr lang="en-US" altLang="en-US" sz="18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8BE9916-9675-B049-A8BE-E99BEB91F68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156700" y="4656138"/>
            <a:ext cx="2606675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n-GB" altLang="en-US" sz="1800" b="1"/>
          </a:p>
          <a:p>
            <a:pPr algn="ctr" eaLnBrk="1" hangingPunct="1"/>
            <a:endParaRPr lang="en-GB" altLang="en-US" sz="1800" b="1"/>
          </a:p>
          <a:p>
            <a:pPr algn="ctr" eaLnBrk="1" hangingPunct="1"/>
            <a:endParaRPr lang="en-GB" altLang="en-US" sz="1800" b="1"/>
          </a:p>
          <a:p>
            <a:pPr algn="ctr" eaLnBrk="1" hangingPunct="1"/>
            <a:endParaRPr lang="en-GB" altLang="en-US" sz="1800" b="1"/>
          </a:p>
          <a:p>
            <a:pPr algn="ctr" eaLnBrk="1" hangingPunct="1"/>
            <a:r>
              <a:rPr lang="en-GB" altLang="en-US" sz="1800" b="1"/>
              <a:t>Click on the arrow to  turn the page</a:t>
            </a:r>
            <a:endParaRPr lang="en-US" altLang="en-US" sz="1800" b="1"/>
          </a:p>
          <a:p>
            <a:pPr algn="ctr" eaLnBrk="1" hangingPunct="1"/>
            <a:endParaRPr lang="en-US" altLang="en-US" sz="1800" b="1"/>
          </a:p>
        </p:txBody>
      </p:sp>
    </p:spTree>
    <p:extLst>
      <p:ext uri="{BB962C8B-B14F-4D97-AF65-F5344CB8AC3E}">
        <p14:creationId xmlns:p14="http://schemas.microsoft.com/office/powerpoint/2010/main" val="2364157077"/>
      </p:ext>
    </p:extLst>
  </p:cSld>
  <p:clrMapOvr>
    <a:masterClrMapping/>
  </p:clrMapOvr>
  <p:transition spd="slow"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otched Right Arrow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DAB12BB-3627-7944-840C-40F6D0733B6A}"/>
              </a:ext>
            </a:extLst>
          </p:cNvPr>
          <p:cNvSpPr/>
          <p:nvPr userDrawn="1"/>
        </p:nvSpPr>
        <p:spPr>
          <a:xfrm>
            <a:off x="9567863" y="3692525"/>
            <a:ext cx="977900" cy="484188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Notched Right Arrow 6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0E0B0217-FD6B-3A47-BF46-C9A591FE57C3}"/>
              </a:ext>
            </a:extLst>
          </p:cNvPr>
          <p:cNvSpPr/>
          <p:nvPr userDrawn="1"/>
        </p:nvSpPr>
        <p:spPr>
          <a:xfrm rot="10800000">
            <a:off x="1646238" y="3716338"/>
            <a:ext cx="977900" cy="484187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63638EA-E48A-894B-9713-C3DDCBFD42C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186863" y="4608000"/>
            <a:ext cx="26066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GB" altLang="en-US" sz="1800" b="1" dirty="0"/>
              <a:t>Click an arrow to turn the page</a:t>
            </a:r>
            <a:endParaRPr lang="en-US" altLang="en-US" sz="18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0233E15-0F3C-C74B-925B-B007E44CAFE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20688" y="4608000"/>
            <a:ext cx="260667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GB" altLang="en-US" sz="1800" b="1" dirty="0"/>
              <a:t>Click on the Spanish words in the vocabulary list to hear them spoken</a:t>
            </a:r>
          </a:p>
        </p:txBody>
      </p:sp>
    </p:spTree>
    <p:extLst>
      <p:ext uri="{BB962C8B-B14F-4D97-AF65-F5344CB8AC3E}">
        <p14:creationId xmlns:p14="http://schemas.microsoft.com/office/powerpoint/2010/main" val="1657295558"/>
      </p:ext>
    </p:extLst>
  </p:cSld>
  <p:clrMapOvr>
    <a:masterClrMapping/>
  </p:clrMapOvr>
  <p:transition spd="slow" advClick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8B910ABF-58C0-684C-BD06-80719A8C4F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954DD2D8-7DEE-A146-97B2-26F89BAAB0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697B7D-7870-6343-99F9-4DCD49566C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13BC05EB-C86E-D049-B1AA-B29C53A7FA50}" type="datetime1">
              <a:rPr lang="en-US" altLang="en-US"/>
              <a:pPr/>
              <a:t>9/24/25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795E58-F1EA-8740-9BA3-73E6F4B611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54ED6D-2BEC-D04D-B007-D4F2F007CD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91DA4E16-97FB-1D43-9EEB-0656B751912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6" r:id="rId3"/>
    <p:sldLayoutId id="2147483694" r:id="rId4"/>
    <p:sldLayoutId id="2147483695" r:id="rId5"/>
  </p:sldLayoutIdLst>
  <p:transition spd="slow" advClick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anose="020B0600070205080204" pitchFamily="34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panose="020B0600070205080204" pitchFamily="34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panose="020B0600070205080204" pitchFamily="34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panose="020B0600070205080204" pitchFamily="34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panose="020B0600070205080204" pitchFamily="34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audio6.bin"/><Relationship Id="rId13" Type="http://schemas.openxmlformats.org/officeDocument/2006/relationships/audio" Target="../media/audio11.bin"/><Relationship Id="rId3" Type="http://schemas.openxmlformats.org/officeDocument/2006/relationships/audio" Target="../media/audio1.bin"/><Relationship Id="rId7" Type="http://schemas.openxmlformats.org/officeDocument/2006/relationships/audio" Target="../media/audio5.bin"/><Relationship Id="rId12" Type="http://schemas.openxmlformats.org/officeDocument/2006/relationships/audio" Target="../media/audio10.bin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4.bin"/><Relationship Id="rId11" Type="http://schemas.openxmlformats.org/officeDocument/2006/relationships/audio" Target="../media/audio9.bin"/><Relationship Id="rId5" Type="http://schemas.openxmlformats.org/officeDocument/2006/relationships/audio" Target="../media/audio3.bin"/><Relationship Id="rId10" Type="http://schemas.openxmlformats.org/officeDocument/2006/relationships/audio" Target="../media/audio8.bin"/><Relationship Id="rId4" Type="http://schemas.openxmlformats.org/officeDocument/2006/relationships/audio" Target="../media/audio2.bin"/><Relationship Id="rId9" Type="http://schemas.openxmlformats.org/officeDocument/2006/relationships/audio" Target="../media/audio7.bin"/><Relationship Id="rId14" Type="http://schemas.openxmlformats.org/officeDocument/2006/relationships/audio" Target="../media/audio12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audio19.bin"/><Relationship Id="rId3" Type="http://schemas.openxmlformats.org/officeDocument/2006/relationships/audio" Target="../media/audio14.bin"/><Relationship Id="rId7" Type="http://schemas.openxmlformats.org/officeDocument/2006/relationships/audio" Target="../media/audio18.bin"/><Relationship Id="rId12" Type="http://schemas.openxmlformats.org/officeDocument/2006/relationships/audio" Target="../media/audio23.bin"/><Relationship Id="rId2" Type="http://schemas.openxmlformats.org/officeDocument/2006/relationships/audio" Target="../media/audio13.bin"/><Relationship Id="rId1" Type="http://schemas.openxmlformats.org/officeDocument/2006/relationships/slideLayout" Target="../slideLayouts/slideLayout4.xml"/><Relationship Id="rId6" Type="http://schemas.openxmlformats.org/officeDocument/2006/relationships/audio" Target="../media/audio17.bin"/><Relationship Id="rId11" Type="http://schemas.openxmlformats.org/officeDocument/2006/relationships/audio" Target="../media/audio22.bin"/><Relationship Id="rId5" Type="http://schemas.openxmlformats.org/officeDocument/2006/relationships/audio" Target="../media/audio16.bin"/><Relationship Id="rId10" Type="http://schemas.openxmlformats.org/officeDocument/2006/relationships/audio" Target="../media/audio21.bin"/><Relationship Id="rId4" Type="http://schemas.openxmlformats.org/officeDocument/2006/relationships/audio" Target="../media/audio15.bin"/><Relationship Id="rId9" Type="http://schemas.openxmlformats.org/officeDocument/2006/relationships/audio" Target="../media/audio20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3E5B37A7-F7AD-1A42-9ECA-675D28C117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028517"/>
              </p:ext>
            </p:extLst>
          </p:nvPr>
        </p:nvGraphicFramePr>
        <p:xfrm>
          <a:off x="8967145" y="575829"/>
          <a:ext cx="2448000" cy="2028825"/>
        </p:xfrm>
        <a:graphic>
          <a:graphicData uri="http://schemas.openxmlformats.org/drawingml/2006/table">
            <a:tbl>
              <a:tblPr/>
              <a:tblGrid>
                <a:gridCol w="2448000">
                  <a:extLst>
                    <a:ext uri="{9D8B030D-6E8A-4147-A177-3AD203B41FA5}">
                      <a16:colId xmlns:a16="http://schemas.microsoft.com/office/drawing/2014/main" val="3108658178"/>
                    </a:ext>
                  </a:extLst>
                </a:gridCol>
              </a:tblGrid>
              <a:tr h="37147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n-US" sz="18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Vocabulario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1635864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r>
                        <a:rPr lang="es-ES_tradnl" sz="1800" b="0" i="0" u="none" strike="noStrike" kern="1200" baseline="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un pastel</a:t>
                      </a:r>
                      <a:endParaRPr lang="es-ES_tradnl" noProof="0" dirty="0"/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5104397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r>
                        <a:rPr lang="es-ES_tradnl" sz="1800" b="0" i="0" u="none" strike="noStrike" kern="1200" baseline="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un helado</a:t>
                      </a:r>
                      <a:endParaRPr lang="es-ES_tradnl" noProof="0" dirty="0"/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r>
                        <a:rPr lang="es-ES_tradnl" sz="1800" b="0" i="0" u="none" strike="noStrike" kern="1200" baseline="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podemos ir a McDonald’s (para tomar)</a:t>
                      </a:r>
                      <a:endParaRPr lang="es-ES_tradnl" noProof="0" dirty="0"/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3E5B37A7-F7AD-1A42-9ECA-675D28C117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2420284"/>
              </p:ext>
            </p:extLst>
          </p:nvPr>
        </p:nvGraphicFramePr>
        <p:xfrm>
          <a:off x="936000" y="576000"/>
          <a:ext cx="2448000" cy="2125980"/>
        </p:xfrm>
        <a:graphic>
          <a:graphicData uri="http://schemas.openxmlformats.org/drawingml/2006/table">
            <a:tbl>
              <a:tblPr/>
              <a:tblGrid>
                <a:gridCol w="2448000">
                  <a:extLst>
                    <a:ext uri="{9D8B030D-6E8A-4147-A177-3AD203B41FA5}">
                      <a16:colId xmlns:a16="http://schemas.microsoft.com/office/drawing/2014/main" val="3108658178"/>
                    </a:ext>
                  </a:extLst>
                </a:gridCol>
              </a:tblGrid>
              <a:tr h="37147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n-US" sz="18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Vocabulario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1635864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r>
                        <a:rPr lang="es-ES_tradnl" sz="1800" b="0" i="0" u="none" strike="noStrike" kern="1200" baseline="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están en el supermercado</a:t>
                      </a:r>
                      <a:endParaRPr lang="es-ES_tradnl" noProof="0" dirty="0"/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5104397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r>
                        <a:rPr lang="es-ES_tradnl" sz="1800" b="0" i="0" u="none" strike="noStrike" kern="1200" baseline="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la compra</a:t>
                      </a:r>
                      <a:endParaRPr lang="es-ES_tradnl" noProof="0" dirty="0"/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r>
                        <a:rPr lang="es-ES_tradnl" sz="1800" b="0" i="0" u="none" strike="noStrike" kern="1200" baseline="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tengo hambre</a:t>
                      </a:r>
                      <a:endParaRPr lang="es-ES_tradnl" noProof="0" dirty="0"/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r>
                        <a:rPr lang="es-ES_tradnl" sz="1800" b="0" i="0" u="none" strike="noStrike" kern="1200" baseline="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puedo (coger)</a:t>
                      </a:r>
                      <a:endParaRPr lang="es-ES_tradnl" noProof="0" dirty="0"/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8348623"/>
                  </a:ext>
                </a:extLst>
              </a:tr>
            </a:tbl>
          </a:graphicData>
        </a:graphic>
      </p:graphicFrame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BECC494-3F58-AC4B-BD63-AFC919517226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3642" y="25400"/>
            <a:ext cx="4840940" cy="6857999"/>
          </a:xfrm>
        </p:spPr>
      </p:pic>
      <p:sp>
        <p:nvSpPr>
          <p:cNvPr id="6" name="Rounded Rectangle 5">
            <a:hlinkClick r:id="" action="ppaction://noaction">
              <a:snd r:embed="rId3" name="2-10p2r.wav"/>
            </a:hlinkClick>
            <a:extLst>
              <a:ext uri="{FF2B5EF4-FFF2-40B4-BE49-F238E27FC236}">
                <a16:creationId xmlns:a16="http://schemas.microsoft.com/office/drawing/2014/main" id="{E4C47BE9-09D5-A74F-B8D3-10B4E071A675}"/>
              </a:ext>
            </a:extLst>
          </p:cNvPr>
          <p:cNvSpPr/>
          <p:nvPr/>
        </p:nvSpPr>
        <p:spPr>
          <a:xfrm>
            <a:off x="6626314" y="1882588"/>
            <a:ext cx="1090902" cy="582706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ounded Rectangle 6">
            <a:hlinkClick r:id="" action="ppaction://noaction">
              <a:snd r:embed="rId4" name="2-10p2lb.wav"/>
            </a:hlinkClick>
            <a:extLst>
              <a:ext uri="{FF2B5EF4-FFF2-40B4-BE49-F238E27FC236}">
                <a16:creationId xmlns:a16="http://schemas.microsoft.com/office/drawing/2014/main" id="{E4C47BE9-09D5-A74F-B8D3-10B4E071A675}"/>
              </a:ext>
            </a:extLst>
          </p:cNvPr>
          <p:cNvSpPr/>
          <p:nvPr/>
        </p:nvSpPr>
        <p:spPr>
          <a:xfrm>
            <a:off x="4542118" y="2465294"/>
            <a:ext cx="1897530" cy="1240118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Rounded Rectangle 7">
            <a:hlinkClick r:id="" action="ppaction://noaction">
              <a:snd r:embed="rId5" name="2-10p2lt.wav"/>
            </a:hlinkClick>
            <a:extLst>
              <a:ext uri="{FF2B5EF4-FFF2-40B4-BE49-F238E27FC236}">
                <a16:creationId xmlns:a16="http://schemas.microsoft.com/office/drawing/2014/main" id="{E4C47BE9-09D5-A74F-B8D3-10B4E071A675}"/>
              </a:ext>
            </a:extLst>
          </p:cNvPr>
          <p:cNvSpPr/>
          <p:nvPr/>
        </p:nvSpPr>
        <p:spPr>
          <a:xfrm>
            <a:off x="4542118" y="1135528"/>
            <a:ext cx="1897530" cy="1090707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Action Button: Sound 13">
            <a:hlinkClick r:id="" action="ppaction://noaction" highlightClick="1">
              <a:snd r:embed="rId6" name="2-10wp2.wav"/>
            </a:hlinkClick>
            <a:extLst>
              <a:ext uri="{FF2B5EF4-FFF2-40B4-BE49-F238E27FC236}">
                <a16:creationId xmlns:a16="http://schemas.microsoft.com/office/drawing/2014/main" id="{77F19C86-D0AE-4EFF-82A1-9D5F9DBA9FF0}"/>
              </a:ext>
            </a:extLst>
          </p:cNvPr>
          <p:cNvSpPr/>
          <p:nvPr/>
        </p:nvSpPr>
        <p:spPr>
          <a:xfrm>
            <a:off x="8967145" y="5834400"/>
            <a:ext cx="543291" cy="572500"/>
          </a:xfrm>
          <a:prstGeom prst="actionButtonSou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>
            <a:hlinkClick r:id="" action="ppaction://noaction">
              <a:snd r:embed="rId7" name="2-10p2n.wav"/>
            </a:hlinkClick>
            <a:extLst>
              <a:ext uri="{FF2B5EF4-FFF2-40B4-BE49-F238E27FC236}">
                <a16:creationId xmlns:a16="http://schemas.microsoft.com/office/drawing/2014/main" id="{E4C47BE9-09D5-A74F-B8D3-10B4E071A675}"/>
              </a:ext>
            </a:extLst>
          </p:cNvPr>
          <p:cNvSpPr/>
          <p:nvPr/>
        </p:nvSpPr>
        <p:spPr>
          <a:xfrm>
            <a:off x="4155715" y="344792"/>
            <a:ext cx="3763107" cy="610063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Rectangle 15">
            <a:hlinkClick r:id="" action="ppaction://noaction">
              <a:snd r:embed="rId8" name="2-10v2.wav"/>
            </a:hlinkClick>
            <a:extLst>
              <a:ext uri="{FF2B5EF4-FFF2-40B4-BE49-F238E27FC236}">
                <a16:creationId xmlns:a16="http://schemas.microsoft.com/office/drawing/2014/main" id="{F4D52946-BC7F-7A48-A0F1-DF490FFDBFEB}"/>
              </a:ext>
            </a:extLst>
          </p:cNvPr>
          <p:cNvSpPr/>
          <p:nvPr/>
        </p:nvSpPr>
        <p:spPr>
          <a:xfrm>
            <a:off x="977825" y="967497"/>
            <a:ext cx="1894329" cy="55864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7" name="Rectangle 16">
            <a:hlinkClick r:id="" action="ppaction://noaction">
              <a:snd r:embed="rId9" name="2-10v3.wav"/>
            </a:hlinkClick>
            <a:extLst>
              <a:ext uri="{FF2B5EF4-FFF2-40B4-BE49-F238E27FC236}">
                <a16:creationId xmlns:a16="http://schemas.microsoft.com/office/drawing/2014/main" id="{1A622547-B038-FA48-869A-08D53DD88920}"/>
              </a:ext>
            </a:extLst>
          </p:cNvPr>
          <p:cNvSpPr/>
          <p:nvPr/>
        </p:nvSpPr>
        <p:spPr>
          <a:xfrm>
            <a:off x="1013515" y="1617782"/>
            <a:ext cx="1717962" cy="29985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8" name="Rectangle 17">
            <a:hlinkClick r:id="" action="ppaction://noaction">
              <a:snd r:embed="rId10" name="2-10v4.wav"/>
            </a:hlinkClick>
            <a:extLst>
              <a:ext uri="{FF2B5EF4-FFF2-40B4-BE49-F238E27FC236}">
                <a16:creationId xmlns:a16="http://schemas.microsoft.com/office/drawing/2014/main" id="{2254C398-219B-9C40-B2BB-5E7706F21FC2}"/>
              </a:ext>
            </a:extLst>
          </p:cNvPr>
          <p:cNvSpPr/>
          <p:nvPr/>
        </p:nvSpPr>
        <p:spPr>
          <a:xfrm>
            <a:off x="990069" y="2016371"/>
            <a:ext cx="1882086" cy="28403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9" name="Rectangle 18">
            <a:hlinkClick r:id="" action="ppaction://noaction">
              <a:snd r:embed="rId11" name="2-10v6.wav"/>
            </a:hlinkClick>
            <a:extLst>
              <a:ext uri="{FF2B5EF4-FFF2-40B4-BE49-F238E27FC236}">
                <a16:creationId xmlns:a16="http://schemas.microsoft.com/office/drawing/2014/main" id="{B38B94E7-1BDE-C340-9B53-B3C849DEEAFC}"/>
              </a:ext>
            </a:extLst>
          </p:cNvPr>
          <p:cNvSpPr/>
          <p:nvPr/>
        </p:nvSpPr>
        <p:spPr>
          <a:xfrm>
            <a:off x="965964" y="2387798"/>
            <a:ext cx="1906190" cy="31418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0" name="Rectangle 19">
            <a:hlinkClick r:id="" action="ppaction://noaction">
              <a:snd r:embed="rId12" name="2-10v7.wav"/>
            </a:hlinkClick>
            <a:extLst>
              <a:ext uri="{FF2B5EF4-FFF2-40B4-BE49-F238E27FC236}">
                <a16:creationId xmlns:a16="http://schemas.microsoft.com/office/drawing/2014/main" id="{11F00650-4F59-C54F-9A0D-E4647519B22D}"/>
              </a:ext>
            </a:extLst>
          </p:cNvPr>
          <p:cNvSpPr/>
          <p:nvPr/>
        </p:nvSpPr>
        <p:spPr>
          <a:xfrm>
            <a:off x="9005268" y="967498"/>
            <a:ext cx="2084763" cy="29826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1" name="Rectangle 20">
            <a:hlinkClick r:id="" action="ppaction://noaction">
              <a:snd r:embed="rId13" name="2-10v8.wav"/>
            </a:hlinkClick>
            <a:extLst>
              <a:ext uri="{FF2B5EF4-FFF2-40B4-BE49-F238E27FC236}">
                <a16:creationId xmlns:a16="http://schemas.microsoft.com/office/drawing/2014/main" id="{775878A7-0F04-4842-8BEF-AA69EEDEECA5}"/>
              </a:ext>
            </a:extLst>
          </p:cNvPr>
          <p:cNvSpPr/>
          <p:nvPr/>
        </p:nvSpPr>
        <p:spPr>
          <a:xfrm>
            <a:off x="9005268" y="1348154"/>
            <a:ext cx="2084763" cy="30447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2" name="Rectangle 21">
            <a:hlinkClick r:id="" action="ppaction://noaction">
              <a:snd r:embed="rId14" name="2-10v9.wav"/>
            </a:hlinkClick>
            <a:extLst>
              <a:ext uri="{FF2B5EF4-FFF2-40B4-BE49-F238E27FC236}">
                <a16:creationId xmlns:a16="http://schemas.microsoft.com/office/drawing/2014/main" id="{24306110-20BF-BE45-B53D-A23EA4757BD0}"/>
              </a:ext>
            </a:extLst>
          </p:cNvPr>
          <p:cNvSpPr/>
          <p:nvPr/>
        </p:nvSpPr>
        <p:spPr>
          <a:xfrm>
            <a:off x="9022754" y="1773743"/>
            <a:ext cx="2196232" cy="83091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</p:spTree>
  </p:cSld>
  <p:clrMapOvr>
    <a:masterClrMapping/>
  </p:clrMapOvr>
  <p:transition spd="slow" advClick="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8E61756C-54D6-4749-97BB-EB3BF16C79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149897"/>
              </p:ext>
            </p:extLst>
          </p:nvPr>
        </p:nvGraphicFramePr>
        <p:xfrm>
          <a:off x="3082925" y="779682"/>
          <a:ext cx="6019800" cy="4457700"/>
        </p:xfrm>
        <a:graphic>
          <a:graphicData uri="http://schemas.openxmlformats.org/drawingml/2006/table">
            <a:tbl>
              <a:tblPr/>
              <a:tblGrid>
                <a:gridCol w="3009900">
                  <a:extLst>
                    <a:ext uri="{9D8B030D-6E8A-4147-A177-3AD203B41FA5}">
                      <a16:colId xmlns:a16="http://schemas.microsoft.com/office/drawing/2014/main" val="1727403353"/>
                    </a:ext>
                  </a:extLst>
                </a:gridCol>
                <a:gridCol w="3009900">
                  <a:extLst>
                    <a:ext uri="{9D8B030D-6E8A-4147-A177-3AD203B41FA5}">
                      <a16:colId xmlns:a16="http://schemas.microsoft.com/office/drawing/2014/main" val="781502828"/>
                    </a:ext>
                  </a:extLst>
                </a:gridCol>
              </a:tblGrid>
              <a:tr h="371475">
                <a:tc gridSpan="2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n-US" sz="18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Vocabulario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4009159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r>
                        <a:rPr lang="es-ES_tradnl" sz="1800" b="0" i="0" u="none" strike="noStrike" kern="1200" baseline="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unas patatas fritas</a:t>
                      </a:r>
                      <a:endParaRPr lang="es-ES_tradnl" noProof="0" dirty="0"/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(some) chips</a:t>
                      </a:r>
                      <a:endParaRPr lang="en-US" dirty="0"/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6324605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r>
                        <a:rPr lang="es-ES_tradnl" sz="1800" b="0" i="0" u="none" strike="noStrike" kern="1200" baseline="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una pizza</a:t>
                      </a:r>
                      <a:endParaRPr lang="es-ES_tradnl" noProof="0" dirty="0"/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 pizza</a:t>
                      </a:r>
                      <a:endParaRPr lang="en-US" dirty="0"/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2523841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r>
                        <a:rPr lang="es-ES_tradnl" sz="1800" b="0" i="0" u="none" strike="noStrike" kern="1200" baseline="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tengo sed</a:t>
                      </a:r>
                      <a:endParaRPr lang="es-ES_tradnl" noProof="0" dirty="0"/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B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I’m thirsty</a:t>
                      </a:r>
                      <a:endParaRPr lang="en-US" dirty="0"/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r>
                        <a:rPr lang="es-ES_tradnl" sz="1800" b="0" i="0" u="none" strike="noStrike" kern="1200" baseline="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Sofía tiene sed</a:t>
                      </a:r>
                      <a:endParaRPr lang="es-ES_tradnl" noProof="0" dirty="0"/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Sofía</a:t>
                      </a:r>
                      <a:r>
                        <a:rPr lang="en-US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is thirsty</a:t>
                      </a:r>
                      <a:endParaRPr lang="en-US" dirty="0"/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r>
                        <a:rPr lang="es-ES_tradnl" sz="1800" b="0" i="0" u="none" strike="noStrike" kern="1200" baseline="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un zumo de naranja</a:t>
                      </a:r>
                      <a:endParaRPr lang="es-ES_tradnl" noProof="0" dirty="0"/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B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an orange juice</a:t>
                      </a:r>
                      <a:endParaRPr lang="en-US" dirty="0"/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r>
                        <a:rPr lang="es-ES_tradnl" sz="1800" b="0" i="0" u="none" strike="noStrike" kern="1200" baseline="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un batido de fresa</a:t>
                      </a:r>
                      <a:endParaRPr lang="es-ES_tradnl" noProof="0" dirty="0"/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 strawberry milkshake</a:t>
                      </a:r>
                      <a:endParaRPr lang="en-US" dirty="0"/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r>
                        <a:rPr lang="es-ES_tradnl" sz="1800" b="0" i="0" u="none" strike="noStrike" kern="1200" baseline="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un batido de chocolate</a:t>
                      </a:r>
                      <a:endParaRPr lang="es-ES_tradnl" noProof="0" dirty="0"/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B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 chocolate milkshake</a:t>
                      </a:r>
                      <a:endParaRPr lang="en-US" dirty="0"/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r>
                        <a:rPr lang="es-ES_tradnl" sz="1800" b="0" i="0" u="none" strike="noStrike" kern="1200" baseline="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el agua</a:t>
                      </a:r>
                      <a:endParaRPr lang="es-ES_tradnl" noProof="0" dirty="0"/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(some) water</a:t>
                      </a:r>
                      <a:endParaRPr lang="en-US" dirty="0"/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r>
                        <a:rPr lang="es-ES_tradnl" sz="1800" b="0" i="0" u="none" strike="noStrike" kern="1200" baseline="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me duele la tripa</a:t>
                      </a:r>
                      <a:endParaRPr lang="es-ES_tradnl" noProof="0" dirty="0"/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B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I’ve got a tummy ache</a:t>
                      </a:r>
                      <a:endParaRPr lang="en-US" dirty="0"/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r>
                        <a:rPr lang="es-ES_tradnl" sz="1800" b="0" i="0" u="none" strike="noStrike" kern="1200" baseline="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hay que volver</a:t>
                      </a:r>
                      <a:endParaRPr lang="es-ES_tradnl" noProof="0" dirty="0"/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we have to go back</a:t>
                      </a:r>
                      <a:endParaRPr lang="en-US" dirty="0"/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r>
                        <a:rPr lang="es-ES_tradnl" noProof="0" dirty="0"/>
                        <a:t>a casa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B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home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25" name="Rectangle 24">
            <a:hlinkClick r:id="" action="ppaction://noaction">
              <a:snd r:embed="rId2" name="2-10v24.wav"/>
            </a:hlinkClick>
            <a:extLst>
              <a:ext uri="{FF2B5EF4-FFF2-40B4-BE49-F238E27FC236}">
                <a16:creationId xmlns:a16="http://schemas.microsoft.com/office/drawing/2014/main" id="{F5080025-7303-8F47-B7CA-F604BA8824CA}"/>
              </a:ext>
            </a:extLst>
          </p:cNvPr>
          <p:cNvSpPr/>
          <p:nvPr/>
        </p:nvSpPr>
        <p:spPr>
          <a:xfrm>
            <a:off x="3115654" y="1211426"/>
            <a:ext cx="2570038" cy="25396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6" name="Rectangle 25">
            <a:hlinkClick r:id="" action="ppaction://noaction">
              <a:snd r:embed="rId3" name="2-10v25.wav"/>
            </a:hlinkClick>
            <a:extLst>
              <a:ext uri="{FF2B5EF4-FFF2-40B4-BE49-F238E27FC236}">
                <a16:creationId xmlns:a16="http://schemas.microsoft.com/office/drawing/2014/main" id="{14D977F1-A0EB-5D4B-B833-6459764104EB}"/>
              </a:ext>
            </a:extLst>
          </p:cNvPr>
          <p:cNvSpPr/>
          <p:nvPr/>
        </p:nvSpPr>
        <p:spPr>
          <a:xfrm>
            <a:off x="3115651" y="1569911"/>
            <a:ext cx="2717227" cy="30274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6" name="Rectangle 5">
            <a:hlinkClick r:id="" action="ppaction://noaction">
              <a:snd r:embed="rId4" name="2-10v26.wav"/>
            </a:hlinkClick>
            <a:extLst>
              <a:ext uri="{FF2B5EF4-FFF2-40B4-BE49-F238E27FC236}">
                <a16:creationId xmlns:a16="http://schemas.microsoft.com/office/drawing/2014/main" id="{52D2C887-1448-1742-B492-E694966C40E2}"/>
              </a:ext>
            </a:extLst>
          </p:cNvPr>
          <p:cNvSpPr/>
          <p:nvPr/>
        </p:nvSpPr>
        <p:spPr>
          <a:xfrm>
            <a:off x="3205069" y="1987077"/>
            <a:ext cx="2570041" cy="25265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7" name="Rectangle 6">
            <a:hlinkClick r:id="" action="ppaction://noaction">
              <a:snd r:embed="rId5" name="2-10v27.wav"/>
            </a:hlinkClick>
            <a:extLst>
              <a:ext uri="{FF2B5EF4-FFF2-40B4-BE49-F238E27FC236}">
                <a16:creationId xmlns:a16="http://schemas.microsoft.com/office/drawing/2014/main" id="{F5080025-7303-8F47-B7CA-F604BA8824CA}"/>
              </a:ext>
            </a:extLst>
          </p:cNvPr>
          <p:cNvSpPr/>
          <p:nvPr/>
        </p:nvSpPr>
        <p:spPr>
          <a:xfrm>
            <a:off x="3193349" y="2349186"/>
            <a:ext cx="2570038" cy="25396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8" name="Rectangle 7">
            <a:hlinkClick r:id="" action="ppaction://noaction">
              <a:snd r:embed="rId6" name="2-10v28.wav"/>
            </a:hlinkClick>
            <a:extLst>
              <a:ext uri="{FF2B5EF4-FFF2-40B4-BE49-F238E27FC236}">
                <a16:creationId xmlns:a16="http://schemas.microsoft.com/office/drawing/2014/main" id="{14D977F1-A0EB-5D4B-B833-6459764104EB}"/>
              </a:ext>
            </a:extLst>
          </p:cNvPr>
          <p:cNvSpPr/>
          <p:nvPr/>
        </p:nvSpPr>
        <p:spPr>
          <a:xfrm>
            <a:off x="3193346" y="2707671"/>
            <a:ext cx="2717227" cy="30274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9" name="Rectangle 8">
            <a:hlinkClick r:id="" action="ppaction://noaction">
              <a:snd r:embed="rId7" name="2-10v29.wav"/>
            </a:hlinkClick>
            <a:extLst>
              <a:ext uri="{FF2B5EF4-FFF2-40B4-BE49-F238E27FC236}">
                <a16:creationId xmlns:a16="http://schemas.microsoft.com/office/drawing/2014/main" id="{14D977F1-A0EB-5D4B-B833-6459764104EB}"/>
              </a:ext>
            </a:extLst>
          </p:cNvPr>
          <p:cNvSpPr/>
          <p:nvPr/>
        </p:nvSpPr>
        <p:spPr>
          <a:xfrm>
            <a:off x="3115423" y="3085324"/>
            <a:ext cx="2717227" cy="30274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0" name="Rectangle 9">
            <a:hlinkClick r:id="" action="ppaction://noaction">
              <a:snd r:embed="rId8" name="2-10v30.wav"/>
            </a:hlinkClick>
            <a:extLst>
              <a:ext uri="{FF2B5EF4-FFF2-40B4-BE49-F238E27FC236}">
                <a16:creationId xmlns:a16="http://schemas.microsoft.com/office/drawing/2014/main" id="{52D2C887-1448-1742-B492-E694966C40E2}"/>
              </a:ext>
            </a:extLst>
          </p:cNvPr>
          <p:cNvSpPr/>
          <p:nvPr/>
        </p:nvSpPr>
        <p:spPr>
          <a:xfrm>
            <a:off x="3105696" y="3472977"/>
            <a:ext cx="2570041" cy="25265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1" name="Rectangle 10">
            <a:hlinkClick r:id="" action="ppaction://noaction">
              <a:snd r:embed="rId9" name="2-10v31.wav"/>
            </a:hlinkClick>
            <a:extLst>
              <a:ext uri="{FF2B5EF4-FFF2-40B4-BE49-F238E27FC236}">
                <a16:creationId xmlns:a16="http://schemas.microsoft.com/office/drawing/2014/main" id="{F5080025-7303-8F47-B7CA-F604BA8824CA}"/>
              </a:ext>
            </a:extLst>
          </p:cNvPr>
          <p:cNvSpPr/>
          <p:nvPr/>
        </p:nvSpPr>
        <p:spPr>
          <a:xfrm>
            <a:off x="3093976" y="3835086"/>
            <a:ext cx="2570038" cy="25396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2" name="Rectangle 11">
            <a:hlinkClick r:id="" action="ppaction://noaction">
              <a:snd r:embed="rId10" name="2-10v32.wav"/>
            </a:hlinkClick>
            <a:extLst>
              <a:ext uri="{FF2B5EF4-FFF2-40B4-BE49-F238E27FC236}">
                <a16:creationId xmlns:a16="http://schemas.microsoft.com/office/drawing/2014/main" id="{14D977F1-A0EB-5D4B-B833-6459764104EB}"/>
              </a:ext>
            </a:extLst>
          </p:cNvPr>
          <p:cNvSpPr/>
          <p:nvPr/>
        </p:nvSpPr>
        <p:spPr>
          <a:xfrm>
            <a:off x="3183619" y="4193571"/>
            <a:ext cx="2717227" cy="30274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3" name="Rectangle 12">
            <a:hlinkClick r:id="" action="ppaction://noaction">
              <a:snd r:embed="rId11" name="2-10v33.wav"/>
            </a:hlinkClick>
            <a:extLst>
              <a:ext uri="{FF2B5EF4-FFF2-40B4-BE49-F238E27FC236}">
                <a16:creationId xmlns:a16="http://schemas.microsoft.com/office/drawing/2014/main" id="{14D977F1-A0EB-5D4B-B833-6459764104EB}"/>
              </a:ext>
            </a:extLst>
          </p:cNvPr>
          <p:cNvSpPr/>
          <p:nvPr/>
        </p:nvSpPr>
        <p:spPr>
          <a:xfrm>
            <a:off x="3135578" y="4571224"/>
            <a:ext cx="2717227" cy="30274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4" name="Rectangle 13">
            <a:hlinkClick r:id="" action="ppaction://noaction">
              <a:snd r:embed="rId12" name="2-10v19.wav"/>
            </a:hlinkClick>
            <a:extLst>
              <a:ext uri="{FF2B5EF4-FFF2-40B4-BE49-F238E27FC236}">
                <a16:creationId xmlns:a16="http://schemas.microsoft.com/office/drawing/2014/main" id="{775878A7-0F04-4842-8BEF-AA69EEDEECA5}"/>
              </a:ext>
            </a:extLst>
          </p:cNvPr>
          <p:cNvSpPr/>
          <p:nvPr/>
        </p:nvSpPr>
        <p:spPr>
          <a:xfrm>
            <a:off x="3128869" y="4928060"/>
            <a:ext cx="2722440" cy="24229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4582157"/>
      </p:ext>
    </p:extLst>
  </p:cSld>
  <p:clrMapOvr>
    <a:masterClrMapping/>
  </p:clrMapOvr>
  <p:transition spd="slow" advClick="0"/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4755</TotalTime>
  <Words>95</Words>
  <Application>Microsoft Macintosh PowerPoint</Application>
  <PresentationFormat>Widescreen</PresentationFormat>
  <Paragraphs>32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Calibri</vt:lpstr>
      <vt:lpstr>Custom Design</vt:lpstr>
      <vt:lpstr>PowerPoint Presentation</vt:lpstr>
      <vt:lpstr>PowerPoint Presentation</vt:lpstr>
    </vt:vector>
  </TitlesOfParts>
  <Manager/>
  <Company>Brilliant Publications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Luis y Sofía Part 2, Unit 10</dc:title>
  <dc:subject>Es delicioso</dc:subject>
  <dc:creator>Barbara Scanes and Jenny Bell</dc:creator>
  <cp:keywords/>
  <dc:description>Programmed by Richard Dorrance</dc:description>
  <cp:lastModifiedBy>Alison Marshall</cp:lastModifiedBy>
  <cp:revision>157</cp:revision>
  <dcterms:created xsi:type="dcterms:W3CDTF">2018-02-01T14:53:54Z</dcterms:created>
  <dcterms:modified xsi:type="dcterms:W3CDTF">2025-09-24T16:56:55Z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nguage">
    <vt:lpwstr>Spanish</vt:lpwstr>
  </property>
  <property fmtid="{D5CDD505-2E9C-101B-9397-08002B2CF9AE}" pid="3" name="Checked by">
    <vt:lpwstr>Priscilla</vt:lpwstr>
  </property>
  <property fmtid="{D5CDD505-2E9C-101B-9397-08002B2CF9AE}" pid="4" name="Publisher">
    <vt:lpwstr>Brilliant Publications Ltd</vt:lpwstr>
  </property>
</Properties>
</file>