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</p:sldIdLst>
  <p:sldSz cx="12192000" cy="6858000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3D3D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20" y="17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5341C-75C2-4A5B-A8E6-D61C57E19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B29A2C-9326-4862-B8C8-D415D1CC6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71AF-2D25-49FA-82ED-668C90023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77BAF-3017-408F-A85E-AC6A37566F17}" type="datetimeFigureOut">
              <a:rPr lang="en-GB"/>
              <a:pPr>
                <a:defRPr/>
              </a:pPr>
              <a:t>03/04/2025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A9E30-EE75-48D1-8B3A-4671AFCA0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57A2F-2009-4FFE-BFEB-DE23CECF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F05E1-2550-42CF-B626-5DE4622D0A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63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A3541-A888-4E0B-9A4B-8ECA91BD0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0589E6-8FCE-4BD0-97BF-7D9FF2223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9D869-1BAF-4E80-AF5E-663D6D1F7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A51C2-6FAA-4942-8101-E7910486D05D}" type="datetimeFigureOut">
              <a:rPr lang="en-GB"/>
              <a:pPr>
                <a:defRPr/>
              </a:pPr>
              <a:t>03/04/2025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45A40-C150-4412-A693-C3483515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ED653-36D6-4BBA-BC75-C1E19E092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E6EEA-17CC-421C-9E93-4E01412F46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91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5BD042-F04D-44C1-836E-763AC27E5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2B54E-6CBA-43D8-A9AD-579E04F45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6D296-A599-46BD-AE10-3DC249E9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2095F-98DC-47F0-8A6C-0DB7E8DB34F5}" type="datetimeFigureOut">
              <a:rPr lang="en-GB"/>
              <a:pPr>
                <a:defRPr/>
              </a:pPr>
              <a:t>03/04/2025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33A50-DE70-4F9A-A736-0B0924E9F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24E2F-87F3-4BFF-8E97-5AABB6F0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92C35-E72C-4238-B0F3-FDF394AA88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65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F7998-7456-474D-8FDE-EC2BAAFC7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6849D-212F-41DD-BE75-D6C30C9CD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C43D9-9059-43FA-9B3A-E8A46E235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F7A5C-79B8-4207-A0DB-C49367232122}" type="datetimeFigureOut">
              <a:rPr lang="en-GB"/>
              <a:pPr>
                <a:defRPr/>
              </a:pPr>
              <a:t>03/04/2025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0C8F1-6D99-476B-AE2B-A44272CC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E63A9-9258-4BCA-85AC-0AF363720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C46BF-8AE5-45ED-81FB-D57B392534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96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DB035-90C5-4335-894E-A842F6E74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9EF19-EF61-4366-8B31-C7BDDB5CD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62151-C951-44C8-A7A9-44C6B2992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1F631-6C08-44ED-BB67-FCF5D5EFA695}" type="datetimeFigureOut">
              <a:rPr lang="en-GB"/>
              <a:pPr>
                <a:defRPr/>
              </a:pPr>
              <a:t>03/04/2025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51722-49FE-4D25-BED5-AA17BB46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22581-92FD-4282-9CD8-53DF7BB01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13B95-FDC9-4A14-BF79-31F3671EDE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76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DFF40-E5F4-42AA-AD3E-799B9F876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03C2E-B111-49BD-A056-C0E1FC7FE6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4CFC0-B3FC-4B18-8D9F-2DF9DA806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99F53D-B945-4BD8-964E-ADA9063B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C3608-5521-4C91-9124-D75920D307E1}" type="datetimeFigureOut">
              <a:rPr lang="en-GB"/>
              <a:pPr>
                <a:defRPr/>
              </a:pPr>
              <a:t>03/04/2025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EE4DEEA-0269-49BC-9635-BF8C0391C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3FE7E0-F679-4DA4-8373-E35AAAE02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82BBD-EFCA-4EE2-8934-E1820E3292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2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1D878-211E-441E-A267-F44E857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6B68B-9823-4DF9-B641-D9D9CA1B8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17F673-4DC2-441F-8B8A-7AFE97C66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E30A6-262A-4BB4-A967-3F76CD3F4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5FBB0-E3FD-44B9-BD7F-350C0D984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89931ED-F44F-46D9-90C2-1790EF71D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979F3-8DDC-40C8-BA7B-564092279694}" type="datetimeFigureOut">
              <a:rPr lang="en-GB"/>
              <a:pPr>
                <a:defRPr/>
              </a:pPr>
              <a:t>03/04/2025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565BED-308F-436C-8324-AAA1A55C3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FDA6D3-2C02-482F-9BCA-876E460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0CA12-DF54-4749-98DA-1367457F88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25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698A6-C976-406E-B210-82F57EC7A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D77BCF4-3139-465B-8E9D-2CB16928C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9E14C-9314-4D30-AB7A-4007FE75CC20}" type="datetimeFigureOut">
              <a:rPr lang="en-GB"/>
              <a:pPr>
                <a:defRPr/>
              </a:pPr>
              <a:t>03/04/2025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65B697B-8638-4591-B769-02653DD3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CE47FC3-5873-4D71-B8A8-E349212A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5FEB7-E3A2-4799-82EF-33A8CFE1EE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11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87F7379-3D6C-4647-A4C5-40E941F3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6B64E-2167-4B6F-8CC2-7E83C4D08AFE}" type="datetimeFigureOut">
              <a:rPr lang="en-GB"/>
              <a:pPr>
                <a:defRPr/>
              </a:pPr>
              <a:t>03/04/2025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A33FBD7-92B0-46AC-9031-0EF0B591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226FA2D-6CB4-4B83-82C2-B3FD28F66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EC883-99B2-4D25-8BAE-E52B2780A6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6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83DCC-AACA-4D61-8DA8-DBC1B76A1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B70A4-18B6-4737-9038-DF481DF63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65F6A5-6336-4311-9D6F-329073F6F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91BC50-159A-4695-B5E2-ADB3F9EC2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E6853-D03E-446A-87FB-8664417E1C89}" type="datetimeFigureOut">
              <a:rPr lang="en-GB"/>
              <a:pPr>
                <a:defRPr/>
              </a:pPr>
              <a:t>03/04/2025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F37408-E479-4F9E-9F22-AB2318E6D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677CA2-FCBA-43DF-870B-FAA12D8BA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24F45-6427-4874-86F1-E0047735E7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2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C558D-E69F-42DF-97A3-556E7A0AC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78F99C-0B81-457C-B06C-F6FB1D7B11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3BC23-38BC-4C45-B29A-B3E0F691D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60B503-4107-4A32-8825-05D65C080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4D79E-65E9-4C15-A3F6-CC1BA7B0ADCF}" type="datetimeFigureOut">
              <a:rPr lang="en-GB"/>
              <a:pPr>
                <a:defRPr/>
              </a:pPr>
              <a:t>03/04/2025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AEC352-1362-460E-88AD-88DCB76DF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7C8CCB-3E72-47EE-A3AB-03EA04E63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EF0F6-3D04-46A7-A0EC-A08CC264D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31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F2BB50B-5935-4A32-9A34-B01800C59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DEA9B7B-7EBE-44DB-A6E9-FD3447350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F1075-18D2-4972-AB77-01551B22E0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E03482-69D1-444C-8612-8C90599567DF}" type="datetimeFigureOut">
              <a:rPr lang="en-GB"/>
              <a:pPr>
                <a:defRPr/>
              </a:pPr>
              <a:t>03/04/2025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04AD8-B6AB-49F0-BB86-028ED3D966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4CFE7-13B6-40EF-89E7-728AFA19A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59A436-140A-4EDF-8551-1228D2F970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82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>
            <a:extLst>
              <a:ext uri="{FF2B5EF4-FFF2-40B4-BE49-F238E27FC236}">
                <a16:creationId xmlns:a16="http://schemas.microsoft.com/office/drawing/2014/main" id="{879F4603-DFF4-4678-8F9F-523FF00B3975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61" name="Picture 42">
            <a:extLst>
              <a:ext uri="{FF2B5EF4-FFF2-40B4-BE49-F238E27FC236}">
                <a16:creationId xmlns:a16="http://schemas.microsoft.com/office/drawing/2014/main" id="{F1F09BE8-5750-4817-A33C-974D1EE3B2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6751" y="2527986"/>
            <a:ext cx="601306" cy="52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2">
            <a:extLst>
              <a:ext uri="{FF2B5EF4-FFF2-40B4-BE49-F238E27FC236}">
                <a16:creationId xmlns:a16="http://schemas.microsoft.com/office/drawing/2014/main" id="{F43CABE8-F2B0-4EC9-A104-3064610E1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926" y="2491346"/>
            <a:ext cx="601306" cy="52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C4ABE398-4F17-4194-8966-0BB2F0D1F9B3}"/>
              </a:ext>
            </a:extLst>
          </p:cNvPr>
          <p:cNvSpPr/>
          <p:nvPr/>
        </p:nvSpPr>
        <p:spPr>
          <a:xfrm>
            <a:off x="10292775" y="2241487"/>
            <a:ext cx="867540" cy="83953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1A1E9AF-A1CC-4C89-8837-BA01BD0B6FC5}"/>
              </a:ext>
            </a:extLst>
          </p:cNvPr>
          <p:cNvSpPr/>
          <p:nvPr/>
        </p:nvSpPr>
        <p:spPr>
          <a:xfrm>
            <a:off x="11144450" y="2270379"/>
            <a:ext cx="893265" cy="8521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B3BD1D4-0EBB-4D1C-AA7B-08D5B64B8189}"/>
              </a:ext>
            </a:extLst>
          </p:cNvPr>
          <p:cNvSpPr/>
          <p:nvPr/>
        </p:nvSpPr>
        <p:spPr>
          <a:xfrm>
            <a:off x="10294293" y="2350954"/>
            <a:ext cx="964267" cy="8496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FD7231FC-DDAB-40A2-9CCA-AD3C94D0D0C6}"/>
              </a:ext>
            </a:extLst>
          </p:cNvPr>
          <p:cNvSpPr/>
          <p:nvPr/>
        </p:nvSpPr>
        <p:spPr>
          <a:xfrm>
            <a:off x="11154377" y="2192197"/>
            <a:ext cx="933440" cy="8888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70" name="TextBox 24">
            <a:extLst>
              <a:ext uri="{FF2B5EF4-FFF2-40B4-BE49-F238E27FC236}">
                <a16:creationId xmlns:a16="http://schemas.microsoft.com/office/drawing/2014/main" id="{89AECAFE-4AA8-4C9E-AA94-1B066808E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295" y="1482201"/>
            <a:ext cx="772586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Make as many sentences as you can.</a:t>
            </a:r>
          </a:p>
        </p:txBody>
      </p:sp>
      <p:pic>
        <p:nvPicPr>
          <p:cNvPr id="2059" name="Picture 11">
            <a:extLst>
              <a:ext uri="{FF2B5EF4-FFF2-40B4-BE49-F238E27FC236}">
                <a16:creationId xmlns:a16="http://schemas.microsoft.com/office/drawing/2014/main" id="{9299DE16-BA57-486C-AF7F-814B7B37D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94" y="314959"/>
            <a:ext cx="2120900" cy="209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08346BC2-DBB6-4392-80D7-9D96B8660C98}"/>
              </a:ext>
            </a:extLst>
          </p:cNvPr>
          <p:cNvSpPr/>
          <p:nvPr/>
        </p:nvSpPr>
        <p:spPr>
          <a:xfrm>
            <a:off x="4286050" y="2404853"/>
            <a:ext cx="3533975" cy="644525"/>
          </a:xfrm>
          <a:prstGeom prst="round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72" name="TextBox 26">
            <a:hlinkClick r:id="rId4" action="ppaction://hlinksldjump"/>
            <a:extLst>
              <a:ext uri="{FF2B5EF4-FFF2-40B4-BE49-F238E27FC236}">
                <a16:creationId xmlns:a16="http://schemas.microsoft.com/office/drawing/2014/main" id="{9BF3403B-2AC0-4D51-B445-3CE1A5F97EF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26905" y="5932689"/>
            <a:ext cx="1092200" cy="6461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dirty="0"/>
              <a:t>Reset</a:t>
            </a:r>
          </a:p>
          <a:p>
            <a:pPr eaLnBrk="1" hangingPunct="1"/>
            <a:r>
              <a:rPr lang="en-GB" altLang="en-US" dirty="0"/>
              <a:t>question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D8F55B7-7479-4B78-BFC5-B3F215E23A17}"/>
              </a:ext>
            </a:extLst>
          </p:cNvPr>
          <p:cNvSpPr/>
          <p:nvPr/>
        </p:nvSpPr>
        <p:spPr>
          <a:xfrm>
            <a:off x="4464000" y="3204000"/>
            <a:ext cx="288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los batidos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9C73FC6-C267-4BE8-941B-B0109763199E}"/>
              </a:ext>
            </a:extLst>
          </p:cNvPr>
          <p:cNvSpPr/>
          <p:nvPr/>
        </p:nvSpPr>
        <p:spPr>
          <a:xfrm>
            <a:off x="4464000" y="3600000"/>
            <a:ext cx="288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el pan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098667B-3DFC-4DEF-B39F-87708A0EBA58}"/>
              </a:ext>
            </a:extLst>
          </p:cNvPr>
          <p:cNvSpPr/>
          <p:nvPr/>
        </p:nvSpPr>
        <p:spPr>
          <a:xfrm>
            <a:off x="4464000" y="3996000"/>
            <a:ext cx="288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los helados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743BBB2-FCA2-47A0-A447-0A20B6DC0558}"/>
              </a:ext>
            </a:extLst>
          </p:cNvPr>
          <p:cNvSpPr/>
          <p:nvPr/>
        </p:nvSpPr>
        <p:spPr>
          <a:xfrm>
            <a:off x="1955661" y="2405743"/>
            <a:ext cx="2069599" cy="644525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52BA07-A9FC-4C31-844D-0C572300DD65}"/>
              </a:ext>
            </a:extLst>
          </p:cNvPr>
          <p:cNvSpPr/>
          <p:nvPr/>
        </p:nvSpPr>
        <p:spPr>
          <a:xfrm>
            <a:off x="2088000" y="3202132"/>
            <a:ext cx="1764000" cy="324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Me gusta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CF28FF8-25C4-4E10-A021-9FF392414115}"/>
              </a:ext>
            </a:extLst>
          </p:cNvPr>
          <p:cNvSpPr/>
          <p:nvPr/>
        </p:nvSpPr>
        <p:spPr>
          <a:xfrm>
            <a:off x="2088000" y="3600000"/>
            <a:ext cx="1764000" cy="324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Me gustan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B3C691E-A9ED-4A25-8E86-F64848FCB01F}"/>
              </a:ext>
            </a:extLst>
          </p:cNvPr>
          <p:cNvSpPr/>
          <p:nvPr/>
        </p:nvSpPr>
        <p:spPr>
          <a:xfrm>
            <a:off x="4464000" y="4392000"/>
            <a:ext cx="288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el zumo de naranja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BC69601-5DDB-4980-8215-5D85C5EE617B}"/>
              </a:ext>
            </a:extLst>
          </p:cNvPr>
          <p:cNvSpPr/>
          <p:nvPr/>
        </p:nvSpPr>
        <p:spPr>
          <a:xfrm>
            <a:off x="4464000" y="4788000"/>
            <a:ext cx="288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las hamburguesas</a:t>
            </a:r>
          </a:p>
        </p:txBody>
      </p:sp>
      <p:sp>
        <p:nvSpPr>
          <p:cNvPr id="2071" name="TextBox 25">
            <a:extLst>
              <a:ext uri="{FF2B5EF4-FFF2-40B4-BE49-F238E27FC236}">
                <a16:creationId xmlns:a16="http://schemas.microsoft.com/office/drawing/2014/main" id="{2B1488EF-0E4F-436F-AE56-8C80EA3EE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295" y="402355"/>
            <a:ext cx="9361164" cy="5847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s-ES" alt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3 </a:t>
            </a:r>
            <a:r>
              <a:rPr lang="es-ES" alt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Es delicioso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CF28FF8-25C4-4E10-A021-9FF392414115}"/>
              </a:ext>
            </a:extLst>
          </p:cNvPr>
          <p:cNvSpPr/>
          <p:nvPr/>
        </p:nvSpPr>
        <p:spPr>
          <a:xfrm>
            <a:off x="2088000" y="3996000"/>
            <a:ext cx="1764000" cy="324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Me encanta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8BC69601-5DDB-4980-8215-5D85C5EE617B}"/>
              </a:ext>
            </a:extLst>
          </p:cNvPr>
          <p:cNvSpPr/>
          <p:nvPr/>
        </p:nvSpPr>
        <p:spPr>
          <a:xfrm>
            <a:off x="4464000" y="5184000"/>
            <a:ext cx="288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la pizza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BC69601-5DDB-4980-8215-5D85C5EE617B}"/>
              </a:ext>
            </a:extLst>
          </p:cNvPr>
          <p:cNvSpPr/>
          <p:nvPr/>
        </p:nvSpPr>
        <p:spPr>
          <a:xfrm>
            <a:off x="4464000" y="5580000"/>
            <a:ext cx="288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las patatas fritas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BC69601-5DDB-4980-8215-5D85C5EE617B}"/>
              </a:ext>
            </a:extLst>
          </p:cNvPr>
          <p:cNvSpPr/>
          <p:nvPr/>
        </p:nvSpPr>
        <p:spPr>
          <a:xfrm>
            <a:off x="4464000" y="5976000"/>
            <a:ext cx="288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los batidos de chocolate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D8F55B7-7479-4B78-BFC5-B3F215E23A17}"/>
              </a:ext>
            </a:extLst>
          </p:cNvPr>
          <p:cNvSpPr/>
          <p:nvPr/>
        </p:nvSpPr>
        <p:spPr>
          <a:xfrm>
            <a:off x="7524000" y="3204000"/>
            <a:ext cx="288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los pasteles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9C73FC6-C267-4BE8-941B-B0109763199E}"/>
              </a:ext>
            </a:extLst>
          </p:cNvPr>
          <p:cNvSpPr/>
          <p:nvPr/>
        </p:nvSpPr>
        <p:spPr>
          <a:xfrm>
            <a:off x="7524000" y="3600000"/>
            <a:ext cx="288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los plátanos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098667B-3DFC-4DEF-B39F-87708A0EBA58}"/>
              </a:ext>
            </a:extLst>
          </p:cNvPr>
          <p:cNvSpPr/>
          <p:nvPr/>
        </p:nvSpPr>
        <p:spPr>
          <a:xfrm>
            <a:off x="7524000" y="3996000"/>
            <a:ext cx="288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el pollo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B3C691E-A9ED-4A25-8E86-F64848FCB01F}"/>
              </a:ext>
            </a:extLst>
          </p:cNvPr>
          <p:cNvSpPr/>
          <p:nvPr/>
        </p:nvSpPr>
        <p:spPr>
          <a:xfrm>
            <a:off x="7524000" y="4392000"/>
            <a:ext cx="288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las manzanas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8BC69601-5DDB-4980-8215-5D85C5EE617B}"/>
              </a:ext>
            </a:extLst>
          </p:cNvPr>
          <p:cNvSpPr/>
          <p:nvPr/>
        </p:nvSpPr>
        <p:spPr>
          <a:xfrm>
            <a:off x="7524000" y="4788000"/>
            <a:ext cx="288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la ensalada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BC69601-5DDB-4980-8215-5D85C5EE617B}"/>
              </a:ext>
            </a:extLst>
          </p:cNvPr>
          <p:cNvSpPr/>
          <p:nvPr/>
        </p:nvSpPr>
        <p:spPr>
          <a:xfrm>
            <a:off x="7524000" y="5184000"/>
            <a:ext cx="288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las naranjas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BC69601-5DDB-4980-8215-5D85C5EE617B}"/>
              </a:ext>
            </a:extLst>
          </p:cNvPr>
          <p:cNvSpPr/>
          <p:nvPr/>
        </p:nvSpPr>
        <p:spPr>
          <a:xfrm>
            <a:off x="7524000" y="5580000"/>
            <a:ext cx="2880000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el agua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3A58218-C091-4F0B-AF86-FCA379BD60AE}"/>
              </a:ext>
            </a:extLst>
          </p:cNvPr>
          <p:cNvSpPr/>
          <p:nvPr/>
        </p:nvSpPr>
        <p:spPr>
          <a:xfrm>
            <a:off x="2075856" y="4392000"/>
            <a:ext cx="1764000" cy="324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Me encantan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4F48AC4-A29A-426E-B5FA-3B6FC7435A91}"/>
              </a:ext>
            </a:extLst>
          </p:cNvPr>
          <p:cNvSpPr/>
          <p:nvPr/>
        </p:nvSpPr>
        <p:spPr>
          <a:xfrm>
            <a:off x="2075856" y="4788000"/>
            <a:ext cx="1764000" cy="324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No me gusta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CF28FF8-25C4-4E10-A021-9FF392414115}"/>
              </a:ext>
            </a:extLst>
          </p:cNvPr>
          <p:cNvSpPr/>
          <p:nvPr/>
        </p:nvSpPr>
        <p:spPr>
          <a:xfrm>
            <a:off x="2075856" y="5184000"/>
            <a:ext cx="1764000" cy="324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No me gustan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F48AC4-A29A-426E-B5FA-3B6FC7435A91}"/>
              </a:ext>
            </a:extLst>
          </p:cNvPr>
          <p:cNvSpPr/>
          <p:nvPr/>
        </p:nvSpPr>
        <p:spPr>
          <a:xfrm>
            <a:off x="2075856" y="5580000"/>
            <a:ext cx="1764000" cy="324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579D9FA-E312-4B26-9C99-69B718963DED}"/>
              </a:ext>
            </a:extLst>
          </p:cNvPr>
          <p:cNvSpPr/>
          <p:nvPr/>
        </p:nvSpPr>
        <p:spPr>
          <a:xfrm>
            <a:off x="4301289" y="3141529"/>
            <a:ext cx="6290511" cy="3292941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7B9BC5-2EF5-49E1-A732-D4B465070E57}"/>
              </a:ext>
            </a:extLst>
          </p:cNvPr>
          <p:cNvSpPr/>
          <p:nvPr/>
        </p:nvSpPr>
        <p:spPr>
          <a:xfrm>
            <a:off x="1933086" y="3139683"/>
            <a:ext cx="1971417" cy="2910597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A08B89-ED26-4C1F-A643-4DFA6C3C273A}"/>
              </a:ext>
            </a:extLst>
          </p:cNvPr>
          <p:cNvSpPr txBox="1"/>
          <p:nvPr/>
        </p:nvSpPr>
        <p:spPr>
          <a:xfrm>
            <a:off x="7833359" y="2555278"/>
            <a:ext cx="268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ransition spd="slow" advClick="0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2.59259E-6 L 0.00026 -0.095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" y="-469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exit" presetSubtype="1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0956 L -2.5E-6 4.81481E-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" y="495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1.11111E-6 L 0.00026 -0.15371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-750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15996 L -2.5E-6 -4.81481E-6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8125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2" presetClass="entr" presetSubtype="1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xit" presetSubtype="4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0.00117 -0.32685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5" y="-16227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2" presetClass="exit" presetSubtype="4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32685 L 2.08333E-6 1.11111E-6 " pathEditMode="relative" rAng="0" ptsTypes="AA">
                                      <p:cBhvr>
                                        <p:cTn id="6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16574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3889E-18 1.11111E-6 L 0.00027 -0.09282 " pathEditMode="relative" rAng="0" ptsTypes="AA">
                                      <p:cBhvr>
                                        <p:cTn id="8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1" y="-456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2" presetClass="exit" presetSubtype="1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09282 L -4.79167E-6 -7.40741E-7 " pathEditMode="relative" rAng="0" ptsTypes="AA">
                                      <p:cBhvr>
                                        <p:cTn id="9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" y="3981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2" presetClass="entr" presetSubtype="1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xit" presetSubtype="4" fill="hold" grpId="1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0 L 0.00026 -0.20833 " pathEditMode="relative" rAng="0" ptsTypes="AA">
                                      <p:cBhvr>
                                        <p:cTn id="10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-10394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2" presetClass="exit" presetSubtype="1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20833 L -4.79167E-6 0 " pathEditMode="relative" rAng="0" ptsTypes="AA">
                                      <p:cBhvr>
                                        <p:cTn id="11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9444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2" presetClass="entr" presetSubtype="1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xit" presetSubtype="4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1.11111E-6 L 0.00026 -0.1507 " pathEditMode="relative" rAng="0" ptsTypes="AA">
                                      <p:cBhvr>
                                        <p:cTn id="1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-7639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2" presetClass="exit" presetSubtype="4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3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7 -0.15069 L 3.125E-6 7.40741E-7 " pathEditMode="relative" rAng="0" ptsTypes="AA">
                                      <p:cBhvr>
                                        <p:cTn id="14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7431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2" presetClass="entr" presetSubtype="4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xit" presetSubtype="4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9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3.7037E-7 L 0.00026 -0.2662 " pathEditMode="relative" rAng="0" ptsTypes="AA">
                                      <p:cBhvr>
                                        <p:cTn id="15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13565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2" presetClass="exit" presetSubtype="1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8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2662 L -4.79167E-6 -3.7037E-7 " pathEditMode="relative" rAng="0" ptsTypes="AA">
                                      <p:cBhvr>
                                        <p:cTn id="16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13611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2" presetClass="entr" presetSubtype="1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xit" presetSubtype="4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3.7037E-6 L 0.00027 -0.32384 " pathEditMode="relative" rAng="0" ptsTypes="AA">
                                      <p:cBhvr>
                                        <p:cTn id="18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6181"/>
                                    </p:animMotion>
                                  </p:childTnLst>
                                </p:cTn>
                              </p:par>
                              <p:par>
                                <p:cTn id="182" presetID="2" presetClass="exit" presetSubtype="1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3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2" presetClass="entr" presetSubtype="4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7 -0.32384 L -3.75E-6 -4.44444E-6 " pathEditMode="relative" rAng="0" ptsTypes="AA">
                                      <p:cBhvr>
                                        <p:cTn id="19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0" y="16690"/>
                                    </p:animMotion>
                                  </p:childTnLst>
                                </p:cTn>
                              </p:par>
                              <p:par>
                                <p:cTn id="194" presetID="2" presetClass="entr" presetSubtype="1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2" presetClass="exit" presetSubtype="4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9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0 L 0.00026 -0.21135 " pathEditMode="relative" rAng="0" ptsTypes="AA">
                                      <p:cBhvr>
                                        <p:cTn id="20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10370"/>
                                    </p:animMotion>
                                  </p:childTnLst>
                                </p:cTn>
                              </p:par>
                              <p:par>
                                <p:cTn id="207" presetID="2" presetClass="exit" presetSubtype="4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8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2" presetClass="entr" presetSubtype="4" fill="hold" grpId="2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21135 L 4.16667E-7 0 " pathEditMode="relative" rAng="0" ptsTypes="AA">
                                      <p:cBhvr>
                                        <p:cTn id="21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0370"/>
                                    </p:animMotion>
                                  </p:childTnLst>
                                </p:cTn>
                              </p:par>
                              <p:par>
                                <p:cTn id="219" presetID="2" presetClass="entr" presetSubtype="4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2" presetClass="exit" presetSubtype="4" fill="hold" grpId="25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4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3.7037E-6 L 0.00027 -0.38171 " pathEditMode="relative" rAng="0" ptsTypes="AA">
                                      <p:cBhvr>
                                        <p:cTn id="23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" y="-19306"/>
                                    </p:animMotion>
                                  </p:childTnLst>
                                </p:cTn>
                              </p:par>
                              <p:par>
                                <p:cTn id="232" presetID="2" presetClass="exit" presetSubtype="1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3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2" presetClass="entr" presetSubtype="4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8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7 -0.38171 L -6.93889E-18 3.7037E-6 " pathEditMode="relative" rAng="0" ptsTypes="AA">
                                      <p:cBhvr>
                                        <p:cTn id="24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8" y="19282"/>
                                    </p:animMotion>
                                  </p:childTnLst>
                                </p:cTn>
                              </p:par>
                              <p:par>
                                <p:cTn id="244" presetID="2" presetClass="entr" presetSubtype="1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8" presetID="2" presetClass="exit" presetSubtype="4" fill="hold" grpId="2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9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25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3" fill="hold">
                      <p:stCondLst>
                        <p:cond delay="0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1.48148E-6 L 0.00117 -0.44236 " pathEditMode="relative" rAng="0" ptsTypes="AA">
                                      <p:cBhvr>
                                        <p:cTn id="25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" y="-22384"/>
                                    </p:animMotion>
                                  </p:childTnLst>
                                </p:cTn>
                              </p:par>
                              <p:par>
                                <p:cTn id="257" presetID="2" presetClass="exit" presetSubtype="4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8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2" presetClass="exit" presetSubtype="4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2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2" presetClass="entr" presetSubtype="4" fill="hold" grpId="2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7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8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44236 L 1.04167E-6 -1.11111E-6 " pathEditMode="relative" rAng="0" ptsTypes="AA">
                                      <p:cBhvr>
                                        <p:cTn id="27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6" y="21736"/>
                                    </p:animMotion>
                                  </p:childTnLst>
                                </p:cTn>
                              </p:par>
                              <p:par>
                                <p:cTn id="273" presetID="2" presetClass="entr" presetSubtype="4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7" presetID="2" presetClass="entr" presetSubtype="4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1" presetID="2" presetClass="exit" presetSubtype="4" fill="hold" grpId="27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2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3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28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6" fill="hold">
                      <p:stCondLst>
                        <p:cond delay="0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967E-17 -1.11111E-6 L 0.00117 -0.38472 " pathEditMode="relative" rAng="0" ptsTypes="AA">
                                      <p:cBhvr>
                                        <p:cTn id="28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935"/>
                                    </p:animMotion>
                                  </p:childTnLst>
                                </p:cTn>
                              </p:par>
                              <p:par>
                                <p:cTn id="290" presetID="2" presetClass="exit" presetSubtype="4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1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2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2" presetClass="entr" presetSubtype="4" fill="hold" grpId="2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6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7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38472 L 2.08333E-6 3.7037E-6 " pathEditMode="relative" rAng="0" ptsTypes="AA">
                                      <p:cBhvr>
                                        <p:cTn id="30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19444"/>
                                    </p:animMotion>
                                  </p:childTnLst>
                                </p:cTn>
                              </p:par>
                              <p:par>
                                <p:cTn id="302" presetID="2" presetClass="entr" presetSubtype="4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6" presetID="2" presetClass="exit" presetSubtype="4" fill="hold" grpId="29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7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310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1" fill="hold">
                      <p:stCondLst>
                        <p:cond delay="0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3889E-18 -2.96296E-6 L 0.00027 -0.43935 " pathEditMode="relative" rAng="0" ptsTypes="AA">
                                      <p:cBhvr>
                                        <p:cTn id="31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1" y="-21690"/>
                                    </p:animMotion>
                                  </p:childTnLst>
                                </p:cTn>
                              </p:par>
                              <p:par>
                                <p:cTn id="315" presetID="2" presetClass="exit" presetSubtype="4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6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7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2" presetClass="entr" presetSubtype="4" fill="hold" grpId="2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1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2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43935 L -4.79167E-6 1.48148E-6 " pathEditMode="relative" rAng="0" ptsTypes="AA">
                                      <p:cBhvr>
                                        <p:cTn id="32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22199"/>
                                    </p:animMotion>
                                  </p:childTnLst>
                                </p:cTn>
                              </p:par>
                              <p:par>
                                <p:cTn id="327" presetID="2" presetClass="entr" presetSubtype="4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1" presetID="2" presetClass="exit" presetSubtype="4" fill="hold" grpId="2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2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3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335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6" fill="hold">
                      <p:stCondLst>
                        <p:cond delay="0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3889E-18 -2.59259E-6 L 0.00027 -0.49699 " pathEditMode="relative" rAng="0" ptsTypes="AA">
                                      <p:cBhvr>
                                        <p:cTn id="33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1" y="-25370"/>
                                    </p:animMotion>
                                  </p:childTnLst>
                                </p:cTn>
                              </p:par>
                              <p:par>
                                <p:cTn id="340" presetID="2" presetClass="exit" presetSubtype="1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1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2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2" presetClass="entr" presetSubtype="4" fill="hold" grpId="2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6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7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7 -0.49699 L 4.375E-6 2.96296E-6 " pathEditMode="relative" rAng="0" ptsTypes="AA">
                                      <p:cBhvr>
                                        <p:cTn id="35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25069"/>
                                    </p:animMotion>
                                  </p:childTnLst>
                                </p:cTn>
                              </p:par>
                              <p:par>
                                <p:cTn id="352" presetID="2" presetClass="entr" presetSubtype="1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6" presetID="2" presetClass="exit" presetSubtype="4" fill="hold" grpId="2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7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8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360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1" fill="hold">
                      <p:stCondLst>
                        <p:cond delay="0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7.40741E-7 L -0.25078 -0.09282 " pathEditMode="relative" rAng="0" ptsTypes="AA">
                                      <p:cBhvr>
                                        <p:cTn id="36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26" y="-4259"/>
                                    </p:animMotion>
                                  </p:childTnLst>
                                </p:cTn>
                              </p:par>
                              <p:par>
                                <p:cTn id="365" presetID="2" presetClass="exit" presetSubtype="4" fill="hold" grpId="1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6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7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2" presetClass="entr" presetSubtype="4" fill="hold" grpId="4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1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2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078 -0.09282 L 1.45833E-6 -1.48148E-6 " pathEditMode="relative" rAng="0" ptsTypes="AA">
                                      <p:cBhvr>
                                        <p:cTn id="37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17" y="4792"/>
                                    </p:animMotion>
                                  </p:childTnLst>
                                </p:cTn>
                              </p:par>
                              <p:par>
                                <p:cTn id="377" presetID="2" presetClass="entr" presetSubtype="4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1" presetID="2" presetClass="exit" presetSubtype="4" fill="hold" grpId="4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2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3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385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6" fill="hold">
                      <p:stCondLst>
                        <p:cond delay="0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0 L -0.25078 -0.20834 " pathEditMode="relative" rAng="0" ptsTypes="AA">
                                      <p:cBhvr>
                                        <p:cTn id="38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14" y="-10602"/>
                                    </p:animMotion>
                                  </p:childTnLst>
                                </p:cTn>
                              </p:par>
                              <p:par>
                                <p:cTn id="390" presetID="2" presetClass="exit" presetSubtype="1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1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2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2" presetClass="entr" presetSubtype="4" fill="hold" grpId="3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6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7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8" fill="hold">
                      <p:stCondLst>
                        <p:cond delay="indefinite"/>
                      </p:stCondLst>
                      <p:childTnLst>
                        <p:par>
                          <p:cTn id="399" fill="hold">
                            <p:stCondLst>
                              <p:cond delay="0"/>
                            </p:stCondLst>
                            <p:childTnLst>
                              <p:par>
                                <p:cTn id="40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078 -0.20833 L 3.54167E-6 0 " pathEditMode="relative" rAng="0" ptsTypes="AA">
                                      <p:cBhvr>
                                        <p:cTn id="40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48" y="10162"/>
                                    </p:animMotion>
                                  </p:childTnLst>
                                </p:cTn>
                              </p:par>
                              <p:par>
                                <p:cTn id="402" presetID="2" presetClass="entr" presetSubtype="1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6" presetID="2" presetClass="exit" presetSubtype="4" fill="hold" grpId="3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7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8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410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1" fill="hold">
                      <p:stCondLst>
                        <p:cond delay="0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1.11111E-6 L -0.25078 -0.1507 " pathEditMode="relative" rAng="0" ptsTypes="AA">
                                      <p:cBhvr>
                                        <p:cTn id="41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12" y="-7569"/>
                                    </p:animMotion>
                                  </p:childTnLst>
                                </p:cTn>
                              </p:par>
                              <p:par>
                                <p:cTn id="415" presetID="2" presetClass="exit" presetSubtype="4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6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7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2" presetClass="entr" presetSubtype="4" fill="hold" grpId="3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1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2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078 -0.15069 L -2.29167E-6 7.40741E-7 " pathEditMode="relative" rAng="0" ptsTypes="AA">
                                      <p:cBhvr>
                                        <p:cTn id="42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21" y="7431"/>
                                    </p:animMotion>
                                  </p:childTnLst>
                                </p:cTn>
                              </p:par>
                              <p:par>
                                <p:cTn id="427" presetID="2" presetClass="entr" presetSubtype="4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1" presetID="2" presetClass="exit" presetSubtype="4" fill="hold" grpId="3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2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3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435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6" fill="hold">
                      <p:stCondLst>
                        <p:cond delay="0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3.7037E-7 L -0.25078 -0.2662 " pathEditMode="relative" rAng="0" ptsTypes="AA">
                                      <p:cBhvr>
                                        <p:cTn id="43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31" y="-13634"/>
                                    </p:animMotion>
                                  </p:childTnLst>
                                </p:cTn>
                              </p:par>
                              <p:par>
                                <p:cTn id="440" presetID="2" presetClass="exit" presetSubtype="4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1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2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2" presetClass="entr" presetSubtype="4" fill="hold" grpId="3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6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7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8" fill="hold">
                      <p:stCondLst>
                        <p:cond delay="indefinite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078 -0.26621 L 3.54167E-6 -3.7037E-7 " pathEditMode="relative" rAng="0" ptsTypes="AA">
                                      <p:cBhvr>
                                        <p:cTn id="45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13403"/>
                                    </p:animMotion>
                                  </p:childTnLst>
                                </p:cTn>
                              </p:par>
                              <p:par>
                                <p:cTn id="452" presetID="2" presetClass="entr" presetSubtype="4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6" presetID="2" presetClass="exit" presetSubtype="4" fill="hold" grpId="3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7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8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46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1" fill="hold">
                      <p:stCondLst>
                        <p:cond delay="0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7.40741E-7 L -0.25078 -0.32384 " pathEditMode="relative" rAng="0" ptsTypes="AA">
                                      <p:cBhvr>
                                        <p:cTn id="46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31" y="-16088"/>
                                    </p:animMotion>
                                  </p:childTnLst>
                                </p:cTn>
                              </p:par>
                              <p:par>
                                <p:cTn id="465" presetID="2" presetClass="exit" presetSubtype="1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6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7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2" presetClass="entr" presetSubtype="4" fill="hold" grpId="2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1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2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3" fill="hold">
                      <p:stCondLst>
                        <p:cond delay="indefinite"/>
                      </p:stCondLst>
                      <p:childTnLst>
                        <p:par>
                          <p:cTn id="474" fill="hold">
                            <p:stCondLst>
                              <p:cond delay="0"/>
                            </p:stCondLst>
                            <p:childTnLst>
                              <p:par>
                                <p:cTn id="47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078 -0.32384 L 3.54167E-6 7.40741E-7 " pathEditMode="relative" rAng="0" ptsTypes="AA">
                                      <p:cBhvr>
                                        <p:cTn id="47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87" y="15949"/>
                                    </p:animMotion>
                                  </p:childTnLst>
                                </p:cTn>
                              </p:par>
                              <p:par>
                                <p:cTn id="477" presetID="2" presetClass="entr" presetSubtype="1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1" presetID="2" presetClass="exit" presetSubtype="4" fill="hold" grpId="3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2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3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485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6" fill="hold">
                      <p:stCondLst>
                        <p:cond delay="0"/>
                      </p:stCondLst>
                      <p:childTnLst>
                        <p:par>
                          <p:cTn id="487" fill="hold">
                            <p:stCondLst>
                              <p:cond delay="0"/>
                            </p:stCondLst>
                            <p:childTnLst>
                              <p:par>
                                <p:cTn id="48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3.7037E-7 L -0.25078 -0.38172 " pathEditMode="relative" rAng="0" ptsTypes="AA">
                                      <p:cBhvr>
                                        <p:cTn id="48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12" y="-19120"/>
                                    </p:animMotion>
                                  </p:childTnLst>
                                </p:cTn>
                              </p:par>
                              <p:par>
                                <p:cTn id="490" presetID="2" presetClass="exit" presetSubtype="4" fill="hold" grpId="2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1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2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4" presetID="2" presetClass="entr" presetSubtype="4" fill="hold" grpId="3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6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7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8" fill="hold">
                      <p:stCondLst>
                        <p:cond delay="indefinite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079 -0.38171 L 3.54167E-6 3.7037E-7 " pathEditMode="relative" rAng="0" ptsTypes="AA">
                                      <p:cBhvr>
                                        <p:cTn id="50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53" y="18981"/>
                                    </p:animMotion>
                                  </p:childTnLst>
                                </p:cTn>
                              </p:par>
                              <p:par>
                                <p:cTn id="502" presetID="2" presetClass="entr" presetSubtype="4" fill="hold" grpId="2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6" presetID="2" presetClass="exit" presetSubtype="4" fill="hold" grpId="3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7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8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510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1" fill="hold">
                      <p:stCondLst>
                        <p:cond delay="0"/>
                      </p:stCondLst>
                      <p:childTnLst>
                        <p:par>
                          <p:cTn id="512" fill="hold">
                            <p:stCondLst>
                              <p:cond delay="0"/>
                            </p:stCondLst>
                            <p:childTnLst>
                              <p:par>
                                <p:cTn id="5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1.48148E-6 L -0.25078 -0.43935 " pathEditMode="relative" rAng="0" ptsTypes="AA">
                                      <p:cBhvr>
                                        <p:cTn id="51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87" y="-21690"/>
                                    </p:animMotion>
                                  </p:childTnLst>
                                </p:cTn>
                              </p:par>
                              <p:par>
                                <p:cTn id="515" presetID="2" presetClass="exit" presetSubtype="4" fill="hold" grpId="1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6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7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2" presetClass="entr" presetSubtype="4" fill="hold" grpId="3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1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2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3" fill="hold">
                      <p:stCondLst>
                        <p:cond delay="indefinite"/>
                      </p:stCondLst>
                      <p:childTnLst>
                        <p:par>
                          <p:cTn id="524" fill="hold">
                            <p:stCondLst>
                              <p:cond delay="0"/>
                            </p:stCondLst>
                            <p:childTnLst>
                              <p:par>
                                <p:cTn id="52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078 -0.43935 L 3.54167E-6 1.48148E-6 " pathEditMode="relative" rAng="0" ptsTypes="AA">
                                      <p:cBhvr>
                                        <p:cTn id="52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09" y="21690"/>
                                    </p:animMotion>
                                  </p:childTnLst>
                                </p:cTn>
                              </p:par>
                              <p:par>
                                <p:cTn id="527" presetID="2" presetClass="entr" presetSubtype="4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1" presetID="2" presetClass="exit" presetSubtype="4" fill="hold" grpId="4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2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3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535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6" fill="hold">
                      <p:stCondLst>
                        <p:cond delay="0"/>
                      </p:stCondLst>
                      <p:childTnLst>
                        <p:par>
                          <p:cTn id="537" fill="hold">
                            <p:stCondLst>
                              <p:cond delay="0"/>
                            </p:stCondLst>
                            <p:childTnLst>
                              <p:par>
                                <p:cTn id="5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3.7037E-7 L 0.00117 -0.26921 " pathEditMode="relative" rAng="0" ptsTypes="AA">
                                      <p:cBhvr>
                                        <p:cTn id="53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12847"/>
                                    </p:animMotion>
                                  </p:childTnLst>
                                </p:cTn>
                              </p:par>
                              <p:par>
                                <p:cTn id="540" presetID="2" presetClass="exit" presetSubtype="4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1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2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4" presetID="2" presetClass="entr" presetSubtype="4" fill="hold" grpId="3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6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7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8" fill="hold">
                      <p:stCondLst>
                        <p:cond delay="indefinite"/>
                      </p:stCondLst>
                      <p:childTnLst>
                        <p:par>
                          <p:cTn id="549" fill="hold">
                            <p:stCondLst>
                              <p:cond delay="0"/>
                            </p:stCondLst>
                            <p:childTnLst>
                              <p:par>
                                <p:cTn id="55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26921 L 2.08333E-6 -3.7037E-7 " pathEditMode="relative" rAng="0" ptsTypes="AA">
                                      <p:cBhvr>
                                        <p:cTn id="55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12824"/>
                                    </p:animMotion>
                                  </p:childTnLst>
                                </p:cTn>
                              </p:par>
                              <p:par>
                                <p:cTn id="552" presetID="2" presetClass="entr" presetSubtype="4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6" presetID="2" presetClass="exit" presetSubtype="4" fill="hold" grpId="3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7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8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  <p:bldLst>
      <p:bldP spid="56" grpId="3" animBg="1"/>
      <p:bldP spid="56" grpId="4" animBg="1"/>
      <p:bldP spid="56" grpId="5" animBg="1"/>
      <p:bldP spid="56" grpId="6" animBg="1"/>
      <p:bldP spid="56" grpId="7" animBg="1"/>
      <p:bldP spid="56" grpId="8" animBg="1"/>
      <p:bldP spid="56" grpId="9" animBg="1"/>
      <p:bldP spid="56" grpId="10" animBg="1"/>
      <p:bldP spid="43" grpId="2" animBg="1"/>
      <p:bldP spid="43" grpId="3" animBg="1"/>
      <p:bldP spid="43" grpId="4" animBg="1"/>
      <p:bldP spid="43" grpId="5" animBg="1"/>
      <p:bldP spid="43" grpId="6" animBg="1"/>
      <p:bldP spid="43" grpId="7" animBg="1"/>
      <p:bldP spid="43" grpId="8" animBg="1"/>
      <p:bldP spid="43" grpId="9" animBg="1"/>
      <p:bldP spid="71" grpId="6" animBg="1"/>
      <p:bldP spid="71" grpId="7" animBg="1"/>
      <p:bldP spid="71" grpId="8" animBg="1"/>
      <p:bldP spid="71" grpId="9" animBg="1"/>
      <p:bldP spid="71" grpId="10" animBg="1"/>
      <p:bldP spid="71" grpId="11" animBg="1"/>
      <p:bldP spid="71" grpId="12" animBg="1"/>
      <p:bldP spid="71" grpId="13" animBg="1"/>
      <p:bldP spid="71" grpId="16" animBg="1"/>
      <p:bldP spid="71" grpId="17" animBg="1"/>
      <p:bldP spid="71" grpId="18" animBg="1"/>
      <p:bldP spid="71" grpId="19" animBg="1"/>
      <p:bldP spid="72" grpId="6" animBg="1"/>
      <p:bldP spid="72" grpId="7" animBg="1"/>
      <p:bldP spid="72" grpId="8" animBg="1"/>
      <p:bldP spid="72" grpId="9" animBg="1"/>
      <p:bldP spid="72" grpId="10" animBg="1"/>
      <p:bldP spid="72" grpId="11" animBg="1"/>
      <p:bldP spid="72" grpId="12" animBg="1"/>
      <p:bldP spid="72" grpId="13" animBg="1"/>
      <p:bldP spid="72" grpId="16" animBg="1"/>
      <p:bldP spid="72" grpId="17" animBg="1"/>
      <p:bldP spid="72" grpId="18" animBg="1"/>
      <p:bldP spid="72" grpId="19" animBg="1"/>
      <p:bldP spid="72" grpId="20" animBg="1"/>
      <p:bldP spid="72" grpId="21" animBg="1"/>
      <p:bldP spid="72" grpId="22" animBg="1"/>
      <p:bldP spid="72" grpId="23" animBg="1"/>
      <p:bldP spid="72" grpId="24" animBg="1"/>
      <p:bldP spid="72" grpId="25" animBg="1"/>
      <p:bldP spid="39" grpId="0" animBg="1"/>
      <p:bldP spid="39" grpId="1" animBg="1"/>
      <p:bldP spid="36" grpId="0" animBg="1"/>
      <p:bldP spid="36" grpId="1" animBg="1"/>
      <p:bldP spid="65" grpId="0" animBg="1"/>
      <p:bldP spid="65" grpId="1" animBg="1"/>
      <p:bldP spid="20" grpId="0" animBg="1"/>
      <p:bldP spid="20" grpId="1" animBg="1"/>
      <p:bldP spid="21" grpId="0" animBg="1"/>
      <p:bldP spid="21" grpId="1" animBg="1"/>
      <p:bldP spid="35" grpId="0" animBg="1"/>
      <p:bldP spid="35" grpId="1" animBg="1"/>
      <p:bldP spid="38" grpId="0" animBg="1"/>
      <p:bldP spid="38" grpId="1" animBg="1"/>
      <p:bldP spid="62" grpId="0" animBg="1"/>
      <p:bldP spid="62" grpId="1" animBg="1"/>
      <p:bldP spid="66" grpId="0" animBg="1"/>
      <p:bldP spid="66" grpId="1" animBg="1"/>
      <p:bldP spid="50" grpId="0" animBg="1"/>
      <p:bldP spid="50" grpId="1" animBg="1"/>
      <p:bldP spid="51" grpId="0" animBg="1"/>
      <p:bldP spid="51" grpId="1" animBg="1"/>
      <p:bldP spid="55" grpId="0" animBg="1"/>
      <p:bldP spid="55" grpId="1" animBg="1"/>
      <p:bldP spid="57" grpId="0" animBg="1"/>
      <p:bldP spid="57" grpId="1" animBg="1"/>
      <p:bldP spid="59" grpId="0" animBg="1"/>
      <p:bldP spid="59" grpId="1" animBg="1"/>
      <p:bldP spid="63" grpId="0" animBg="1"/>
      <p:bldP spid="63" grpId="1" animBg="1"/>
      <p:bldP spid="64" grpId="0" animBg="1"/>
      <p:bldP spid="64" grpId="1" animBg="1"/>
      <p:bldP spid="67" grpId="0" animBg="1"/>
      <p:bldP spid="67" grpId="1" animBg="1"/>
      <p:bldP spid="69" grpId="0" animBg="1"/>
      <p:bldP spid="69" grpId="1" animBg="1"/>
      <p:bldP spid="48" grpId="0" animBg="1"/>
      <p:bldP spid="48" grpId="1" animBg="1"/>
      <p:bldP spid="44" grpId="0" animBg="1"/>
      <p:bldP spid="44" grpId="1" animBg="1"/>
      <p:bldP spid="42" grpId="0" animBg="1"/>
      <p:bldP spid="42" grpId="1" animBg="1"/>
      <p:bldP spid="40" grpId="0" animBg="1"/>
      <p:bldP spid="40" grpId="1" animBg="1"/>
      <p:bldP spid="41" grpId="13" animBg="1"/>
      <p:bldP spid="41" grpId="14" animBg="1"/>
      <p:bldP spid="41" grpId="15" animBg="1"/>
      <p:bldP spid="41" grpId="16" animBg="1"/>
      <p:bldP spid="41" grpId="17" animBg="1"/>
      <p:bldP spid="41" grpId="18" animBg="1"/>
      <p:bldP spid="41" grpId="19" animBg="1"/>
      <p:bldP spid="41" grpId="20" animBg="1"/>
      <p:bldP spid="41" grpId="21" animBg="1"/>
      <p:bldP spid="41" grpId="22" animBg="1"/>
      <p:bldP spid="41" grpId="23" animBg="1"/>
      <p:bldP spid="41" grpId="24" animBg="1"/>
      <p:bldP spid="41" grpId="25" animBg="1"/>
      <p:bldP spid="41" grpId="26" animBg="1"/>
      <p:bldP spid="41" grpId="27" animBg="1"/>
      <p:bldP spid="41" grpId="28" animBg="1"/>
      <p:bldP spid="41" grpId="29" animBg="1"/>
      <p:bldP spid="41" grpId="30" animBg="1"/>
      <p:bldP spid="41" grpId="31" animBg="1"/>
      <p:bldP spid="41" grpId="32" animBg="1"/>
      <p:bldP spid="41" grpId="33" animBg="1"/>
      <p:bldP spid="41" grpId="34" animBg="1"/>
      <p:bldP spid="41" grpId="35" animBg="1"/>
      <p:bldP spid="41" grpId="36" animBg="1"/>
      <p:bldP spid="41" grpId="37" animBg="1"/>
      <p:bldP spid="41" grpId="38" animBg="1"/>
      <p:bldP spid="41" grpId="39" animBg="1"/>
      <p:bldP spid="41" grpId="41" animBg="1"/>
      <p:bldP spid="41" grpId="42" animBg="1"/>
      <p:bldP spid="41" grpId="44" animBg="1"/>
      <p:bldP spid="8" grpId="14" animBg="1"/>
      <p:bldP spid="8" grpId="15" animBg="1"/>
      <p:bldP spid="8" grpId="16" animBg="1"/>
      <p:bldP spid="8" grpId="21" animBg="1"/>
      <p:bldP spid="8" grpId="22" animBg="1"/>
      <p:bldP spid="8" grpId="23" animBg="1"/>
      <p:bldP spid="8" grpId="24" animBg="1"/>
      <p:bldP spid="8" grpId="25" animBg="1"/>
      <p:bldP spid="8" grpId="26" animBg="1"/>
      <p:bldP spid="8" grpId="27" animBg="1"/>
      <p:bldP spid="8" grpId="28" animBg="1"/>
      <p:bldP spid="8" grpId="29" animBg="1"/>
      <p:bldP spid="8" grpId="30" animBg="1"/>
      <p:bldP spid="8" grpId="3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3344</TotalTime>
  <Words>68</Words>
  <Application>Microsoft Macintosh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Henry Dorrance</dc:creator>
  <cp:keywords/>
  <dc:description/>
  <cp:lastModifiedBy>Alison Marshall</cp:lastModifiedBy>
  <cp:revision>280</cp:revision>
  <cp:lastPrinted>2018-07-24T14:00:31Z</cp:lastPrinted>
  <dcterms:created xsi:type="dcterms:W3CDTF">2018-04-21T20:11:52Z</dcterms:created>
  <dcterms:modified xsi:type="dcterms:W3CDTF">2025-04-03T15:45:23Z</dcterms:modified>
  <cp:category/>
</cp:coreProperties>
</file>