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AD50C99-829F-9740-A728-8DC0D0286AA8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3741"/>
  </p:normalViewPr>
  <p:slideViewPr>
    <p:cSldViewPr snapToGrid="0" snapToObjects="1">
      <p:cViewPr varScale="1">
        <p:scale>
          <a:sx n="109" d="100"/>
          <a:sy n="109" d="100"/>
        </p:scale>
        <p:origin x="216" y="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7CEA5-0002-6F43-899E-E731BD9B5112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785BF-9C23-0C47-839C-7F20EF411D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8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E7376-6B2F-BD4D-9552-5A9B1C4B2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1800000"/>
            <a:ext cx="3634410" cy="1260000"/>
          </a:xfrm>
          <a:prstGeom prst="rect">
            <a:avLst/>
          </a:prstGeom>
        </p:spPr>
        <p:txBody>
          <a:bodyPr anchor="t" anchorCtr="0"/>
          <a:lstStyle>
            <a:lvl1pPr algn="l">
              <a:defRPr sz="3600" b="1" i="0" baseline="0">
                <a:latin typeface="Chalkboard" panose="03050602040202020205" pitchFamily="66" charset="77"/>
              </a:defRPr>
            </a:lvl1pPr>
          </a:lstStyle>
          <a:p>
            <a:r>
              <a:rPr lang="en-GB" dirty="0"/>
              <a:t>Click to edit this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76957-ED5C-6244-B1CF-6AC87E1AD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060000"/>
            <a:ext cx="3634410" cy="28112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3000"/>
              </a:spcAft>
              <a:buNone/>
              <a:defRPr sz="2400" b="0" i="0">
                <a:latin typeface="Chalkboard" panose="03050602040202020205" pitchFamily="66" charset="77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r-FR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D26E48-B6F1-BE4A-B95B-21FBF89A0D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2664" y="834131"/>
            <a:ext cx="6721475" cy="5037136"/>
          </a:xfrm>
          <a:custGeom>
            <a:avLst/>
            <a:gdLst>
              <a:gd name="connsiteX0" fmla="*/ 0 w 6721475"/>
              <a:gd name="connsiteY0" fmla="*/ 0 h 5037136"/>
              <a:gd name="connsiteX1" fmla="*/ 560123 w 6721475"/>
              <a:gd name="connsiteY1" fmla="*/ 0 h 5037136"/>
              <a:gd name="connsiteX2" fmla="*/ 1120246 w 6721475"/>
              <a:gd name="connsiteY2" fmla="*/ 0 h 5037136"/>
              <a:gd name="connsiteX3" fmla="*/ 1478724 w 6721475"/>
              <a:gd name="connsiteY3" fmla="*/ 0 h 5037136"/>
              <a:gd name="connsiteX4" fmla="*/ 2038847 w 6721475"/>
              <a:gd name="connsiteY4" fmla="*/ 0 h 5037136"/>
              <a:gd name="connsiteX5" fmla="*/ 2733400 w 6721475"/>
              <a:gd name="connsiteY5" fmla="*/ 0 h 5037136"/>
              <a:gd name="connsiteX6" fmla="*/ 3226308 w 6721475"/>
              <a:gd name="connsiteY6" fmla="*/ 0 h 5037136"/>
              <a:gd name="connsiteX7" fmla="*/ 3719216 w 6721475"/>
              <a:gd name="connsiteY7" fmla="*/ 0 h 5037136"/>
              <a:gd name="connsiteX8" fmla="*/ 4279339 w 6721475"/>
              <a:gd name="connsiteY8" fmla="*/ 0 h 5037136"/>
              <a:gd name="connsiteX9" fmla="*/ 4906677 w 6721475"/>
              <a:gd name="connsiteY9" fmla="*/ 0 h 5037136"/>
              <a:gd name="connsiteX10" fmla="*/ 5534014 w 6721475"/>
              <a:gd name="connsiteY10" fmla="*/ 0 h 5037136"/>
              <a:gd name="connsiteX11" fmla="*/ 6161352 w 6721475"/>
              <a:gd name="connsiteY11" fmla="*/ 0 h 5037136"/>
              <a:gd name="connsiteX12" fmla="*/ 6721475 w 6721475"/>
              <a:gd name="connsiteY12" fmla="*/ 0 h 5037136"/>
              <a:gd name="connsiteX13" fmla="*/ 6721475 w 6721475"/>
              <a:gd name="connsiteY13" fmla="*/ 559682 h 5037136"/>
              <a:gd name="connsiteX14" fmla="*/ 6721475 w 6721475"/>
              <a:gd name="connsiteY14" fmla="*/ 1119364 h 5037136"/>
              <a:gd name="connsiteX15" fmla="*/ 6721475 w 6721475"/>
              <a:gd name="connsiteY15" fmla="*/ 1729417 h 5037136"/>
              <a:gd name="connsiteX16" fmla="*/ 6721475 w 6721475"/>
              <a:gd name="connsiteY16" fmla="*/ 2389841 h 5037136"/>
              <a:gd name="connsiteX17" fmla="*/ 6721475 w 6721475"/>
              <a:gd name="connsiteY17" fmla="*/ 2999894 h 5037136"/>
              <a:gd name="connsiteX18" fmla="*/ 6721475 w 6721475"/>
              <a:gd name="connsiteY18" fmla="*/ 3660319 h 5037136"/>
              <a:gd name="connsiteX19" fmla="*/ 6721475 w 6721475"/>
              <a:gd name="connsiteY19" fmla="*/ 4270372 h 5037136"/>
              <a:gd name="connsiteX20" fmla="*/ 6721475 w 6721475"/>
              <a:gd name="connsiteY20" fmla="*/ 5037136 h 5037136"/>
              <a:gd name="connsiteX21" fmla="*/ 6094137 w 6721475"/>
              <a:gd name="connsiteY21" fmla="*/ 5037136 h 5037136"/>
              <a:gd name="connsiteX22" fmla="*/ 5466800 w 6721475"/>
              <a:gd name="connsiteY22" fmla="*/ 5037136 h 5037136"/>
              <a:gd name="connsiteX23" fmla="*/ 4906677 w 6721475"/>
              <a:gd name="connsiteY23" fmla="*/ 5037136 h 5037136"/>
              <a:gd name="connsiteX24" fmla="*/ 4548198 w 6721475"/>
              <a:gd name="connsiteY24" fmla="*/ 5037136 h 5037136"/>
              <a:gd name="connsiteX25" fmla="*/ 4055290 w 6721475"/>
              <a:gd name="connsiteY25" fmla="*/ 5037136 h 5037136"/>
              <a:gd name="connsiteX26" fmla="*/ 3427952 w 6721475"/>
              <a:gd name="connsiteY26" fmla="*/ 5037136 h 5037136"/>
              <a:gd name="connsiteX27" fmla="*/ 3002259 w 6721475"/>
              <a:gd name="connsiteY27" fmla="*/ 5037136 h 5037136"/>
              <a:gd name="connsiteX28" fmla="*/ 2307706 w 6721475"/>
              <a:gd name="connsiteY28" fmla="*/ 5037136 h 5037136"/>
              <a:gd name="connsiteX29" fmla="*/ 1613154 w 6721475"/>
              <a:gd name="connsiteY29" fmla="*/ 5037136 h 5037136"/>
              <a:gd name="connsiteX30" fmla="*/ 1053031 w 6721475"/>
              <a:gd name="connsiteY30" fmla="*/ 5037136 h 5037136"/>
              <a:gd name="connsiteX31" fmla="*/ 0 w 6721475"/>
              <a:gd name="connsiteY31" fmla="*/ 5037136 h 5037136"/>
              <a:gd name="connsiteX32" fmla="*/ 0 w 6721475"/>
              <a:gd name="connsiteY32" fmla="*/ 4477454 h 5037136"/>
              <a:gd name="connsiteX33" fmla="*/ 0 w 6721475"/>
              <a:gd name="connsiteY33" fmla="*/ 4018515 h 5037136"/>
              <a:gd name="connsiteX34" fmla="*/ 0 w 6721475"/>
              <a:gd name="connsiteY34" fmla="*/ 3559576 h 5037136"/>
              <a:gd name="connsiteX35" fmla="*/ 0 w 6721475"/>
              <a:gd name="connsiteY35" fmla="*/ 3100637 h 5037136"/>
              <a:gd name="connsiteX36" fmla="*/ 0 w 6721475"/>
              <a:gd name="connsiteY36" fmla="*/ 2641698 h 5037136"/>
              <a:gd name="connsiteX37" fmla="*/ 0 w 6721475"/>
              <a:gd name="connsiteY37" fmla="*/ 2132388 h 5037136"/>
              <a:gd name="connsiteX38" fmla="*/ 0 w 6721475"/>
              <a:gd name="connsiteY38" fmla="*/ 1673449 h 5037136"/>
              <a:gd name="connsiteX39" fmla="*/ 0 w 6721475"/>
              <a:gd name="connsiteY39" fmla="*/ 1164138 h 5037136"/>
              <a:gd name="connsiteX40" fmla="*/ 0 w 6721475"/>
              <a:gd name="connsiteY40" fmla="*/ 554085 h 5037136"/>
              <a:gd name="connsiteX41" fmla="*/ 0 w 6721475"/>
              <a:gd name="connsiteY41" fmla="*/ 0 h 50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721475" h="5037136" fill="none" extrusionOk="0">
                <a:moveTo>
                  <a:pt x="0" y="0"/>
                </a:moveTo>
                <a:cubicBezTo>
                  <a:pt x="215772" y="-61985"/>
                  <a:pt x="365740" y="42197"/>
                  <a:pt x="560123" y="0"/>
                </a:cubicBezTo>
                <a:cubicBezTo>
                  <a:pt x="754506" y="-42197"/>
                  <a:pt x="852601" y="32243"/>
                  <a:pt x="1120246" y="0"/>
                </a:cubicBezTo>
                <a:cubicBezTo>
                  <a:pt x="1387891" y="-32243"/>
                  <a:pt x="1391153" y="27192"/>
                  <a:pt x="1478724" y="0"/>
                </a:cubicBezTo>
                <a:cubicBezTo>
                  <a:pt x="1566295" y="-27192"/>
                  <a:pt x="1788740" y="31694"/>
                  <a:pt x="2038847" y="0"/>
                </a:cubicBezTo>
                <a:cubicBezTo>
                  <a:pt x="2288954" y="-31694"/>
                  <a:pt x="2466374" y="49767"/>
                  <a:pt x="2733400" y="0"/>
                </a:cubicBezTo>
                <a:cubicBezTo>
                  <a:pt x="3000426" y="-49767"/>
                  <a:pt x="3040029" y="42356"/>
                  <a:pt x="3226308" y="0"/>
                </a:cubicBezTo>
                <a:cubicBezTo>
                  <a:pt x="3412587" y="-42356"/>
                  <a:pt x="3580137" y="20494"/>
                  <a:pt x="3719216" y="0"/>
                </a:cubicBezTo>
                <a:cubicBezTo>
                  <a:pt x="3858295" y="-20494"/>
                  <a:pt x="4105272" y="15570"/>
                  <a:pt x="4279339" y="0"/>
                </a:cubicBezTo>
                <a:cubicBezTo>
                  <a:pt x="4453406" y="-15570"/>
                  <a:pt x="4599341" y="32920"/>
                  <a:pt x="4906677" y="0"/>
                </a:cubicBezTo>
                <a:cubicBezTo>
                  <a:pt x="5214013" y="-32920"/>
                  <a:pt x="5328238" y="65246"/>
                  <a:pt x="5534014" y="0"/>
                </a:cubicBezTo>
                <a:cubicBezTo>
                  <a:pt x="5739790" y="-65246"/>
                  <a:pt x="5907563" y="49598"/>
                  <a:pt x="6161352" y="0"/>
                </a:cubicBezTo>
                <a:cubicBezTo>
                  <a:pt x="6415141" y="-49598"/>
                  <a:pt x="6498518" y="61613"/>
                  <a:pt x="6721475" y="0"/>
                </a:cubicBezTo>
                <a:cubicBezTo>
                  <a:pt x="6751728" y="241492"/>
                  <a:pt x="6686313" y="317375"/>
                  <a:pt x="6721475" y="559682"/>
                </a:cubicBezTo>
                <a:cubicBezTo>
                  <a:pt x="6756637" y="801989"/>
                  <a:pt x="6697898" y="877950"/>
                  <a:pt x="6721475" y="1119364"/>
                </a:cubicBezTo>
                <a:cubicBezTo>
                  <a:pt x="6745052" y="1360778"/>
                  <a:pt x="6700190" y="1437267"/>
                  <a:pt x="6721475" y="1729417"/>
                </a:cubicBezTo>
                <a:cubicBezTo>
                  <a:pt x="6742760" y="2021567"/>
                  <a:pt x="6719537" y="2187444"/>
                  <a:pt x="6721475" y="2389841"/>
                </a:cubicBezTo>
                <a:cubicBezTo>
                  <a:pt x="6723413" y="2592238"/>
                  <a:pt x="6698978" y="2875895"/>
                  <a:pt x="6721475" y="2999894"/>
                </a:cubicBezTo>
                <a:cubicBezTo>
                  <a:pt x="6743972" y="3123893"/>
                  <a:pt x="6702501" y="3447914"/>
                  <a:pt x="6721475" y="3660319"/>
                </a:cubicBezTo>
                <a:cubicBezTo>
                  <a:pt x="6740449" y="3872725"/>
                  <a:pt x="6705647" y="4146154"/>
                  <a:pt x="6721475" y="4270372"/>
                </a:cubicBezTo>
                <a:cubicBezTo>
                  <a:pt x="6737303" y="4394590"/>
                  <a:pt x="6636432" y="4674580"/>
                  <a:pt x="6721475" y="5037136"/>
                </a:cubicBezTo>
                <a:cubicBezTo>
                  <a:pt x="6530489" y="5103477"/>
                  <a:pt x="6246219" y="4993065"/>
                  <a:pt x="6094137" y="5037136"/>
                </a:cubicBezTo>
                <a:cubicBezTo>
                  <a:pt x="5942055" y="5081207"/>
                  <a:pt x="5691419" y="5024436"/>
                  <a:pt x="5466800" y="5037136"/>
                </a:cubicBezTo>
                <a:cubicBezTo>
                  <a:pt x="5242181" y="5049836"/>
                  <a:pt x="5018955" y="5004588"/>
                  <a:pt x="4906677" y="5037136"/>
                </a:cubicBezTo>
                <a:cubicBezTo>
                  <a:pt x="4794399" y="5069684"/>
                  <a:pt x="4622885" y="5003894"/>
                  <a:pt x="4548198" y="5037136"/>
                </a:cubicBezTo>
                <a:cubicBezTo>
                  <a:pt x="4473511" y="5070378"/>
                  <a:pt x="4292463" y="4989618"/>
                  <a:pt x="4055290" y="5037136"/>
                </a:cubicBezTo>
                <a:cubicBezTo>
                  <a:pt x="3818117" y="5084654"/>
                  <a:pt x="3739148" y="5009019"/>
                  <a:pt x="3427952" y="5037136"/>
                </a:cubicBezTo>
                <a:cubicBezTo>
                  <a:pt x="3116756" y="5065253"/>
                  <a:pt x="3095720" y="5024582"/>
                  <a:pt x="3002259" y="5037136"/>
                </a:cubicBezTo>
                <a:cubicBezTo>
                  <a:pt x="2908798" y="5049690"/>
                  <a:pt x="2545099" y="5020451"/>
                  <a:pt x="2307706" y="5037136"/>
                </a:cubicBezTo>
                <a:cubicBezTo>
                  <a:pt x="2070313" y="5053821"/>
                  <a:pt x="1880998" y="4964831"/>
                  <a:pt x="1613154" y="5037136"/>
                </a:cubicBezTo>
                <a:cubicBezTo>
                  <a:pt x="1345310" y="5109441"/>
                  <a:pt x="1279291" y="4991818"/>
                  <a:pt x="1053031" y="5037136"/>
                </a:cubicBezTo>
                <a:cubicBezTo>
                  <a:pt x="826771" y="5082454"/>
                  <a:pt x="446976" y="5024112"/>
                  <a:pt x="0" y="5037136"/>
                </a:cubicBezTo>
                <a:cubicBezTo>
                  <a:pt x="-42103" y="4813562"/>
                  <a:pt x="38119" y="4700989"/>
                  <a:pt x="0" y="4477454"/>
                </a:cubicBezTo>
                <a:cubicBezTo>
                  <a:pt x="-38119" y="4253919"/>
                  <a:pt x="30217" y="4180021"/>
                  <a:pt x="0" y="4018515"/>
                </a:cubicBezTo>
                <a:cubicBezTo>
                  <a:pt x="-30217" y="3857009"/>
                  <a:pt x="16319" y="3724173"/>
                  <a:pt x="0" y="3559576"/>
                </a:cubicBezTo>
                <a:cubicBezTo>
                  <a:pt x="-16319" y="3394979"/>
                  <a:pt x="23850" y="3276063"/>
                  <a:pt x="0" y="3100637"/>
                </a:cubicBezTo>
                <a:cubicBezTo>
                  <a:pt x="-23850" y="2925211"/>
                  <a:pt x="667" y="2790511"/>
                  <a:pt x="0" y="2641698"/>
                </a:cubicBezTo>
                <a:cubicBezTo>
                  <a:pt x="-667" y="2492885"/>
                  <a:pt x="120" y="2323997"/>
                  <a:pt x="0" y="2132388"/>
                </a:cubicBezTo>
                <a:cubicBezTo>
                  <a:pt x="-120" y="1940779"/>
                  <a:pt x="45331" y="1804578"/>
                  <a:pt x="0" y="1673449"/>
                </a:cubicBezTo>
                <a:cubicBezTo>
                  <a:pt x="-45331" y="1542320"/>
                  <a:pt x="2118" y="1382702"/>
                  <a:pt x="0" y="1164138"/>
                </a:cubicBezTo>
                <a:cubicBezTo>
                  <a:pt x="-2118" y="945574"/>
                  <a:pt x="58504" y="724983"/>
                  <a:pt x="0" y="554085"/>
                </a:cubicBezTo>
                <a:cubicBezTo>
                  <a:pt x="-58504" y="383187"/>
                  <a:pt x="3963" y="261360"/>
                  <a:pt x="0" y="0"/>
                </a:cubicBezTo>
                <a:close/>
              </a:path>
              <a:path w="6721475" h="5037136" stroke="0" extrusionOk="0">
                <a:moveTo>
                  <a:pt x="0" y="0"/>
                </a:moveTo>
                <a:cubicBezTo>
                  <a:pt x="239351" y="-32260"/>
                  <a:pt x="265976" y="24347"/>
                  <a:pt x="492908" y="0"/>
                </a:cubicBezTo>
                <a:cubicBezTo>
                  <a:pt x="719840" y="-24347"/>
                  <a:pt x="682784" y="19188"/>
                  <a:pt x="851387" y="0"/>
                </a:cubicBezTo>
                <a:cubicBezTo>
                  <a:pt x="1019990" y="-19188"/>
                  <a:pt x="1253019" y="18027"/>
                  <a:pt x="1545939" y="0"/>
                </a:cubicBezTo>
                <a:cubicBezTo>
                  <a:pt x="1838859" y="-18027"/>
                  <a:pt x="1920427" y="43000"/>
                  <a:pt x="2038847" y="0"/>
                </a:cubicBezTo>
                <a:cubicBezTo>
                  <a:pt x="2157267" y="-43000"/>
                  <a:pt x="2299176" y="42464"/>
                  <a:pt x="2531756" y="0"/>
                </a:cubicBezTo>
                <a:cubicBezTo>
                  <a:pt x="2764336" y="-42464"/>
                  <a:pt x="2982213" y="18511"/>
                  <a:pt x="3226308" y="0"/>
                </a:cubicBezTo>
                <a:cubicBezTo>
                  <a:pt x="3470403" y="-18511"/>
                  <a:pt x="3471964" y="363"/>
                  <a:pt x="3652001" y="0"/>
                </a:cubicBezTo>
                <a:cubicBezTo>
                  <a:pt x="3832038" y="-363"/>
                  <a:pt x="4168273" y="22408"/>
                  <a:pt x="4346554" y="0"/>
                </a:cubicBezTo>
                <a:cubicBezTo>
                  <a:pt x="4524835" y="-22408"/>
                  <a:pt x="4821029" y="24054"/>
                  <a:pt x="5041106" y="0"/>
                </a:cubicBezTo>
                <a:cubicBezTo>
                  <a:pt x="5261183" y="-24054"/>
                  <a:pt x="5368113" y="56451"/>
                  <a:pt x="5601229" y="0"/>
                </a:cubicBezTo>
                <a:cubicBezTo>
                  <a:pt x="5834345" y="-56451"/>
                  <a:pt x="6245533" y="56390"/>
                  <a:pt x="6721475" y="0"/>
                </a:cubicBezTo>
                <a:cubicBezTo>
                  <a:pt x="6724457" y="186101"/>
                  <a:pt x="6668152" y="277005"/>
                  <a:pt x="6721475" y="509310"/>
                </a:cubicBezTo>
                <a:cubicBezTo>
                  <a:pt x="6774798" y="741615"/>
                  <a:pt x="6698137" y="728962"/>
                  <a:pt x="6721475" y="917878"/>
                </a:cubicBezTo>
                <a:cubicBezTo>
                  <a:pt x="6744813" y="1106794"/>
                  <a:pt x="6698452" y="1322449"/>
                  <a:pt x="6721475" y="1477560"/>
                </a:cubicBezTo>
                <a:cubicBezTo>
                  <a:pt x="6744498" y="1632671"/>
                  <a:pt x="6657267" y="1763485"/>
                  <a:pt x="6721475" y="2037242"/>
                </a:cubicBezTo>
                <a:cubicBezTo>
                  <a:pt x="6785683" y="2310999"/>
                  <a:pt x="6675074" y="2358134"/>
                  <a:pt x="6721475" y="2596923"/>
                </a:cubicBezTo>
                <a:cubicBezTo>
                  <a:pt x="6767876" y="2835712"/>
                  <a:pt x="6680444" y="2984703"/>
                  <a:pt x="6721475" y="3206977"/>
                </a:cubicBezTo>
                <a:cubicBezTo>
                  <a:pt x="6762506" y="3429251"/>
                  <a:pt x="6678100" y="3557985"/>
                  <a:pt x="6721475" y="3817030"/>
                </a:cubicBezTo>
                <a:cubicBezTo>
                  <a:pt x="6764850" y="4076075"/>
                  <a:pt x="6648896" y="4141818"/>
                  <a:pt x="6721475" y="4427083"/>
                </a:cubicBezTo>
                <a:cubicBezTo>
                  <a:pt x="6794054" y="4712348"/>
                  <a:pt x="6680366" y="4909658"/>
                  <a:pt x="6721475" y="5037136"/>
                </a:cubicBezTo>
                <a:cubicBezTo>
                  <a:pt x="6544030" y="5044652"/>
                  <a:pt x="6395995" y="5000235"/>
                  <a:pt x="6295782" y="5037136"/>
                </a:cubicBezTo>
                <a:cubicBezTo>
                  <a:pt x="6195569" y="5074037"/>
                  <a:pt x="5857946" y="4972294"/>
                  <a:pt x="5735659" y="5037136"/>
                </a:cubicBezTo>
                <a:cubicBezTo>
                  <a:pt x="5613372" y="5101978"/>
                  <a:pt x="5485777" y="5020327"/>
                  <a:pt x="5309965" y="5037136"/>
                </a:cubicBezTo>
                <a:cubicBezTo>
                  <a:pt x="5134153" y="5053945"/>
                  <a:pt x="4951444" y="4970930"/>
                  <a:pt x="4749842" y="5037136"/>
                </a:cubicBezTo>
                <a:cubicBezTo>
                  <a:pt x="4548240" y="5103342"/>
                  <a:pt x="4538004" y="5012678"/>
                  <a:pt x="4391364" y="5037136"/>
                </a:cubicBezTo>
                <a:cubicBezTo>
                  <a:pt x="4244724" y="5061594"/>
                  <a:pt x="4193768" y="4995056"/>
                  <a:pt x="4032885" y="5037136"/>
                </a:cubicBezTo>
                <a:cubicBezTo>
                  <a:pt x="3872002" y="5079216"/>
                  <a:pt x="3670357" y="5024430"/>
                  <a:pt x="3472762" y="5037136"/>
                </a:cubicBezTo>
                <a:cubicBezTo>
                  <a:pt x="3275167" y="5049842"/>
                  <a:pt x="3248108" y="4995220"/>
                  <a:pt x="3047069" y="5037136"/>
                </a:cubicBezTo>
                <a:cubicBezTo>
                  <a:pt x="2846030" y="5079052"/>
                  <a:pt x="2633394" y="5011190"/>
                  <a:pt x="2419731" y="5037136"/>
                </a:cubicBezTo>
                <a:cubicBezTo>
                  <a:pt x="2206068" y="5063082"/>
                  <a:pt x="2089685" y="5028173"/>
                  <a:pt x="1994038" y="5037136"/>
                </a:cubicBezTo>
                <a:cubicBezTo>
                  <a:pt x="1898391" y="5046099"/>
                  <a:pt x="1492241" y="5031353"/>
                  <a:pt x="1366700" y="5037136"/>
                </a:cubicBezTo>
                <a:cubicBezTo>
                  <a:pt x="1241159" y="5042919"/>
                  <a:pt x="1165631" y="5025033"/>
                  <a:pt x="1008221" y="5037136"/>
                </a:cubicBezTo>
                <a:cubicBezTo>
                  <a:pt x="850811" y="5049239"/>
                  <a:pt x="459729" y="5031613"/>
                  <a:pt x="0" y="5037136"/>
                </a:cubicBezTo>
                <a:cubicBezTo>
                  <a:pt x="-14567" y="4813787"/>
                  <a:pt x="4638" y="4714699"/>
                  <a:pt x="0" y="4578197"/>
                </a:cubicBezTo>
                <a:cubicBezTo>
                  <a:pt x="-4638" y="4441695"/>
                  <a:pt x="338" y="4076262"/>
                  <a:pt x="0" y="3917772"/>
                </a:cubicBezTo>
                <a:cubicBezTo>
                  <a:pt x="-338" y="3759282"/>
                  <a:pt x="22148" y="3598131"/>
                  <a:pt x="0" y="3408462"/>
                </a:cubicBezTo>
                <a:cubicBezTo>
                  <a:pt x="-22148" y="3218793"/>
                  <a:pt x="35427" y="2973469"/>
                  <a:pt x="0" y="2748038"/>
                </a:cubicBezTo>
                <a:cubicBezTo>
                  <a:pt x="-35427" y="2522607"/>
                  <a:pt x="17610" y="2428230"/>
                  <a:pt x="0" y="2289098"/>
                </a:cubicBezTo>
                <a:cubicBezTo>
                  <a:pt x="-17610" y="2149966"/>
                  <a:pt x="23569" y="2064054"/>
                  <a:pt x="0" y="1880531"/>
                </a:cubicBezTo>
                <a:cubicBezTo>
                  <a:pt x="-23569" y="1697008"/>
                  <a:pt x="23779" y="1565216"/>
                  <a:pt x="0" y="1471963"/>
                </a:cubicBezTo>
                <a:cubicBezTo>
                  <a:pt x="-23779" y="1378710"/>
                  <a:pt x="43469" y="1034206"/>
                  <a:pt x="0" y="861910"/>
                </a:cubicBezTo>
                <a:cubicBezTo>
                  <a:pt x="-43469" y="689614"/>
                  <a:pt x="64625" y="22478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11A22F8-81D7-AF49-84C8-2A7BB987A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94660" y="6268038"/>
            <a:ext cx="6202681" cy="365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How to Achieve Outstanding Writers in the Early Years Foundation Stage and KS1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9DEF3-88DE-C042-A79B-3737032B3580}"/>
              </a:ext>
            </a:extLst>
          </p:cNvPr>
          <p:cNvSpPr txBox="1"/>
          <p:nvPr userDrawn="1"/>
        </p:nvSpPr>
        <p:spPr>
          <a:xfrm>
            <a:off x="720000" y="828000"/>
            <a:ext cx="363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halkboard" panose="03050602040202020205" pitchFamily="66" charset="77"/>
              </a:rPr>
              <a:t>LO: I </a:t>
            </a:r>
            <a:r>
              <a:rPr lang="fr-FR" sz="1600" dirty="0" err="1">
                <a:latin typeface="Chalkboard" panose="03050602040202020205" pitchFamily="66" charset="77"/>
              </a:rPr>
              <a:t>can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describe</a:t>
            </a:r>
            <a:r>
              <a:rPr lang="fr-FR" sz="1600" dirty="0">
                <a:latin typeface="Chalkboard" panose="03050602040202020205" pitchFamily="66" charset="77"/>
              </a:rPr>
              <a:t> a </a:t>
            </a:r>
            <a:r>
              <a:rPr lang="fr-FR" sz="1600" dirty="0" err="1">
                <a:latin typeface="Chalkboard" panose="03050602040202020205" pitchFamily="66" charset="77"/>
              </a:rPr>
              <a:t>character</a:t>
            </a:r>
            <a:r>
              <a:rPr lang="fr-FR" sz="1600" dirty="0">
                <a:latin typeface="Chalkboard" panose="03050602040202020205" pitchFamily="66" charset="77"/>
              </a:rPr>
              <a:t> and </a:t>
            </a:r>
            <a:r>
              <a:rPr lang="fr-FR" sz="1600" dirty="0" err="1">
                <a:latin typeface="Chalkboard" panose="03050602040202020205" pitchFamily="66" charset="77"/>
              </a:rPr>
              <a:t>say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what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motivates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them</a:t>
            </a:r>
            <a:endParaRPr lang="fr-FR" sz="16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667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017F6B-C7F1-D048-A788-348B0C57672E}"/>
              </a:ext>
            </a:extLst>
          </p:cNvPr>
          <p:cNvSpPr/>
          <p:nvPr userDrawn="1"/>
        </p:nvSpPr>
        <p:spPr>
          <a:xfrm>
            <a:off x="1128889" y="357809"/>
            <a:ext cx="10216444" cy="5734879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59F54-968A-3342-8022-3C2562E33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5395" y="6237215"/>
            <a:ext cx="6202681" cy="365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How to Achieve Outstanding Writers in the Foundation Stage and KS1</a:t>
            </a:r>
          </a:p>
        </p:txBody>
      </p:sp>
    </p:spTree>
    <p:extLst>
      <p:ext uri="{BB962C8B-B14F-4D97-AF65-F5344CB8AC3E}">
        <p14:creationId xmlns:p14="http://schemas.microsoft.com/office/powerpoint/2010/main" val="118360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9B128D-96AD-2D4C-8B44-3BB56969C05D}"/>
              </a:ext>
            </a:extLst>
          </p:cNvPr>
          <p:cNvSpPr txBox="1"/>
          <p:nvPr userDrawn="1"/>
        </p:nvSpPr>
        <p:spPr>
          <a:xfrm>
            <a:off x="8396014" y="6355080"/>
            <a:ext cx="323623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400" b="1" i="0" dirty="0">
                <a:solidFill>
                  <a:schemeClr val="accent2"/>
                </a:solidFill>
                <a:latin typeface="+mn-lt"/>
              </a:rPr>
              <a:t>Teaching about Character</a:t>
            </a:r>
            <a:endParaRPr lang="en-US" sz="1400" b="1" i="0" dirty="0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F3E0FF-123E-1C4C-9737-0B69F3C56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74800" y="6318793"/>
            <a:ext cx="6202681" cy="365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How to Achieve Outstanding Writers in the Early Years Foundation Stage and KS1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67AF48F-0CCB-044E-AF2D-940CCDDFF1E9}"/>
              </a:ext>
            </a:extLst>
          </p:cNvPr>
          <p:cNvSpPr txBox="1">
            <a:spLocks/>
          </p:cNvSpPr>
          <p:nvPr userDrawn="1"/>
        </p:nvSpPr>
        <p:spPr>
          <a:xfrm>
            <a:off x="720000" y="6338033"/>
            <a:ext cx="310388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©Brilliant Publications Limited</a:t>
            </a:r>
          </a:p>
        </p:txBody>
      </p:sp>
    </p:spTree>
    <p:extLst>
      <p:ext uri="{BB962C8B-B14F-4D97-AF65-F5344CB8AC3E}">
        <p14:creationId xmlns:p14="http://schemas.microsoft.com/office/powerpoint/2010/main" val="171963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Chicago" panose="020B0806080604040204" pitchFamily="34" charset="77"/>
          <a:ea typeface="+mj-ea"/>
          <a:cs typeface="+mj-cs"/>
        </a:defRPr>
      </a:lvl1pPr>
    </p:titleStyle>
    <p:bodyStyle>
      <a:lvl1pPr marL="0" indent="0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86AE-99EB-1543-8A08-4E50DF720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9829799" cy="594677"/>
          </a:xfrm>
        </p:spPr>
        <p:txBody>
          <a:bodyPr anchor="t" anchorCtr="0"/>
          <a:lstStyle/>
          <a:p>
            <a:r>
              <a:rPr lang="fr-FR" dirty="0" err="1"/>
              <a:t>Seven</a:t>
            </a:r>
            <a:r>
              <a:rPr lang="fr-FR" dirty="0"/>
              <a:t> </a:t>
            </a:r>
            <a:r>
              <a:rPr lang="fr-FR" dirty="0" err="1"/>
              <a:t>left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0CC4C-6789-A94F-A944-08895B423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060000"/>
            <a:ext cx="3634410" cy="3248094"/>
          </a:xfrm>
        </p:spPr>
        <p:txBody>
          <a:bodyPr/>
          <a:lstStyle/>
          <a:p>
            <a:r>
              <a:rPr lang="fr-FR" b="0" dirty="0" err="1">
                <a:latin typeface="Chalkboard" panose="03050602040202020205" pitchFamily="66" charset="77"/>
              </a:rPr>
              <a:t>Who</a:t>
            </a:r>
            <a:r>
              <a:rPr lang="fr-FR" b="0" dirty="0">
                <a:latin typeface="Chalkboard" panose="03050602040202020205" pitchFamily="66" charset="77"/>
              </a:rPr>
              <a:t> </a:t>
            </a:r>
            <a:r>
              <a:rPr lang="fr-FR" b="0" dirty="0" err="1">
                <a:latin typeface="Chalkboard" panose="03050602040202020205" pitchFamily="66" charset="77"/>
              </a:rPr>
              <a:t>is</a:t>
            </a:r>
            <a:r>
              <a:rPr lang="fr-FR" b="0" dirty="0">
                <a:latin typeface="Chalkboard" panose="03050602040202020205" pitchFamily="66" charset="77"/>
              </a:rPr>
              <a:t> </a:t>
            </a:r>
            <a:r>
              <a:rPr lang="fr-FR" b="0" dirty="0" err="1">
                <a:latin typeface="Chalkboard" panose="03050602040202020205" pitchFamily="66" charset="77"/>
              </a:rPr>
              <a:t>this</a:t>
            </a:r>
            <a:r>
              <a:rPr lang="fr-FR" b="0">
                <a:latin typeface="Chalkboard" panose="03050602040202020205" pitchFamily="66" charset="77"/>
              </a:rPr>
              <a:t> cat?</a:t>
            </a:r>
            <a:endParaRPr lang="fr-FR" b="0" dirty="0">
              <a:latin typeface="Chalkboard" panose="03050602040202020205" pitchFamily="66" charset="77"/>
            </a:endParaRPr>
          </a:p>
          <a:p>
            <a:r>
              <a:rPr lang="fr-FR" b="0" dirty="0" err="1">
                <a:latin typeface="Chalkboard" panose="03050602040202020205" pitchFamily="66" charset="77"/>
              </a:rPr>
              <a:t>Why</a:t>
            </a:r>
            <a:r>
              <a:rPr lang="fr-FR" b="0" dirty="0">
                <a:latin typeface="Chalkboard" panose="03050602040202020205" pitchFamily="66" charset="77"/>
              </a:rPr>
              <a:t> has </a:t>
            </a:r>
            <a:r>
              <a:rPr lang="fr-FR" b="0" dirty="0" err="1">
                <a:latin typeface="Chalkboard" panose="03050602040202020205" pitchFamily="66" charset="77"/>
              </a:rPr>
              <a:t>she</a:t>
            </a:r>
            <a:r>
              <a:rPr lang="fr-FR" b="0" dirty="0">
                <a:latin typeface="Chalkboard" panose="03050602040202020205" pitchFamily="66" charset="77"/>
              </a:rPr>
              <a:t> </a:t>
            </a:r>
            <a:r>
              <a:rPr lang="fr-FR" b="0" dirty="0" err="1">
                <a:latin typeface="Chalkboard" panose="03050602040202020205" pitchFamily="66" charset="77"/>
              </a:rPr>
              <a:t>only</a:t>
            </a:r>
            <a:r>
              <a:rPr lang="fr-FR" b="0" dirty="0">
                <a:latin typeface="Chalkboard" panose="03050602040202020205" pitchFamily="66" charset="77"/>
              </a:rPr>
              <a:t> </a:t>
            </a:r>
            <a:r>
              <a:rPr lang="fr-FR" b="0" dirty="0" err="1">
                <a:latin typeface="Chalkboard" panose="03050602040202020205" pitchFamily="66" charset="77"/>
              </a:rPr>
              <a:t>got</a:t>
            </a:r>
            <a:r>
              <a:rPr lang="fr-FR" b="0" dirty="0">
                <a:latin typeface="Chalkboard" panose="03050602040202020205" pitchFamily="66" charset="77"/>
              </a:rPr>
              <a:t> 7 out of </a:t>
            </a:r>
            <a:r>
              <a:rPr lang="fr-FR" b="0" dirty="0" err="1">
                <a:latin typeface="Chalkboard" panose="03050602040202020205" pitchFamily="66" charset="77"/>
              </a:rPr>
              <a:t>her</a:t>
            </a:r>
            <a:r>
              <a:rPr lang="fr-FR" b="0" dirty="0">
                <a:latin typeface="Chalkboard" panose="03050602040202020205" pitchFamily="66" charset="77"/>
              </a:rPr>
              <a:t> 9 </a:t>
            </a:r>
            <a:r>
              <a:rPr lang="fr-FR" b="0" dirty="0" err="1">
                <a:latin typeface="Chalkboard" panose="03050602040202020205" pitchFamily="66" charset="77"/>
              </a:rPr>
              <a:t>lives</a:t>
            </a:r>
            <a:r>
              <a:rPr lang="fr-FR" b="0" dirty="0">
                <a:latin typeface="Chalkboard" panose="03050602040202020205" pitchFamily="66" charset="77"/>
              </a:rPr>
              <a:t> </a:t>
            </a:r>
            <a:r>
              <a:rPr lang="fr-FR" b="0" dirty="0" err="1">
                <a:latin typeface="Chalkboard" panose="03050602040202020205" pitchFamily="66" charset="77"/>
              </a:rPr>
              <a:t>left</a:t>
            </a:r>
            <a:r>
              <a:rPr lang="fr-FR" b="0" dirty="0">
                <a:latin typeface="Chalkboard" panose="03050602040202020205" pitchFamily="66" charset="77"/>
              </a:rPr>
              <a:t>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F5C2C45-5B78-9441-BB76-71F836EBBD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00" y="828000"/>
            <a:ext cx="6725297" cy="5040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76C885-D6B8-8C43-9D14-446D12075A21}"/>
              </a:ext>
            </a:extLst>
          </p:cNvPr>
          <p:cNvSpPr txBox="1"/>
          <p:nvPr/>
        </p:nvSpPr>
        <p:spPr>
          <a:xfrm>
            <a:off x="720000" y="828000"/>
            <a:ext cx="363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halkboard" panose="03050602040202020205" pitchFamily="66" charset="77"/>
              </a:rPr>
              <a:t>LO: I </a:t>
            </a:r>
            <a:r>
              <a:rPr lang="fr-FR" sz="1600" dirty="0" err="1">
                <a:latin typeface="Chalkboard" panose="03050602040202020205" pitchFamily="66" charset="77"/>
              </a:rPr>
              <a:t>can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describe</a:t>
            </a:r>
            <a:r>
              <a:rPr lang="fr-FR" sz="1600" dirty="0">
                <a:latin typeface="Chalkboard" panose="03050602040202020205" pitchFamily="66" charset="77"/>
              </a:rPr>
              <a:t> a </a:t>
            </a:r>
            <a:r>
              <a:rPr lang="fr-FR" sz="1600" dirty="0" err="1">
                <a:latin typeface="Chalkboard" panose="03050602040202020205" pitchFamily="66" charset="77"/>
              </a:rPr>
              <a:t>character</a:t>
            </a:r>
            <a:r>
              <a:rPr lang="fr-FR" sz="1600" dirty="0">
                <a:latin typeface="Chalkboard" panose="03050602040202020205" pitchFamily="66" charset="77"/>
              </a:rPr>
              <a:t> and </a:t>
            </a:r>
            <a:r>
              <a:rPr lang="fr-FR" sz="1600" dirty="0" err="1">
                <a:latin typeface="Chalkboard" panose="03050602040202020205" pitchFamily="66" charset="77"/>
              </a:rPr>
              <a:t>say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what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motivates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them</a:t>
            </a:r>
            <a:endParaRPr lang="fr-FR" sz="1600" dirty="0">
              <a:latin typeface="Chalkboard" panose="03050602040202020205" pitchFamily="66" charset="77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00AB87-FF4F-6D69-09DE-04266DE7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794" y="6293662"/>
            <a:ext cx="3634411" cy="353323"/>
          </a:xfrm>
        </p:spPr>
        <p:txBody>
          <a:bodyPr/>
          <a:lstStyle/>
          <a:p>
            <a:r>
              <a:rPr lang="en-US" sz="1400" dirty="0"/>
              <a:t>Outstanding Writing in EYFS and KS1</a:t>
            </a:r>
          </a:p>
        </p:txBody>
      </p:sp>
    </p:spTree>
    <p:extLst>
      <p:ext uri="{BB962C8B-B14F-4D97-AF65-F5344CB8AC3E}">
        <p14:creationId xmlns:p14="http://schemas.microsoft.com/office/powerpoint/2010/main" val="403407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38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Chalkboard</vt:lpstr>
      <vt:lpstr>Chicago</vt:lpstr>
      <vt:lpstr>Office Theme</vt:lpstr>
      <vt:lpstr>Seven left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Storyteller</dc:title>
  <dc:creator>Microsoft Office User</dc:creator>
  <cp:lastModifiedBy>Alison Marshall</cp:lastModifiedBy>
  <cp:revision>44</cp:revision>
  <cp:lastPrinted>2020-10-21T12:03:33Z</cp:lastPrinted>
  <dcterms:created xsi:type="dcterms:W3CDTF">2020-10-19T08:43:09Z</dcterms:created>
  <dcterms:modified xsi:type="dcterms:W3CDTF">2026-06-10T18:09:18Z</dcterms:modified>
</cp:coreProperties>
</file>