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942869D-F57C-A046-A690-3CFB7C1CB307}"/>
              </a:ext>
            </a:extLst>
          </p:cNvPr>
          <p:cNvSpPr>
            <a:spLocks noGrp="1"/>
          </p:cNvSpPr>
          <p:nvPr>
            <p:ph type="dt" sz="half" idx="10"/>
          </p:nvPr>
        </p:nvSpPr>
        <p:spPr/>
        <p:txBody>
          <a:bodyPr/>
          <a:lstStyle>
            <a:lvl1pPr>
              <a:defRPr/>
            </a:lvl1pPr>
          </a:lstStyle>
          <a:p>
            <a:fld id="{25CF96BC-07F3-B74B-A0B5-B10A9FED5834}" type="datetime1">
              <a:rPr lang="en-US" altLang="en-US"/>
              <a:pPr/>
              <a:t>5/22/20</a:t>
            </a:fld>
            <a:endParaRPr lang="en-US" altLang="en-US"/>
          </a:p>
        </p:txBody>
      </p:sp>
      <p:sp>
        <p:nvSpPr>
          <p:cNvPr id="5" name="Footer Placeholder 4">
            <a:extLst>
              <a:ext uri="{FF2B5EF4-FFF2-40B4-BE49-F238E27FC236}">
                <a16:creationId xmlns:a16="http://schemas.microsoft.com/office/drawing/2014/main" id="{FCEBC324-64DB-A74B-B410-35C416C1252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1784F2D-AD7A-2145-AD26-E2892E616816}"/>
              </a:ext>
            </a:extLst>
          </p:cNvPr>
          <p:cNvSpPr>
            <a:spLocks noGrp="1"/>
          </p:cNvSpPr>
          <p:nvPr>
            <p:ph type="sldNum" sz="quarter" idx="12"/>
          </p:nvPr>
        </p:nvSpPr>
        <p:spPr/>
        <p:txBody>
          <a:bodyPr/>
          <a:lstStyle>
            <a:lvl1pPr>
              <a:defRPr/>
            </a:lvl1pPr>
          </a:lstStyle>
          <a:p>
            <a:fld id="{90A2DC2E-2923-E04F-8B20-D79264990B8A}" type="slidenum">
              <a:rPr lang="en-US" altLang="en-US"/>
              <a:pPr/>
              <a:t>‹#›</a:t>
            </a:fld>
            <a:endParaRPr lang="en-US" altLang="en-US"/>
          </a:p>
        </p:txBody>
      </p:sp>
    </p:spTree>
    <p:extLst>
      <p:ext uri="{BB962C8B-B14F-4D97-AF65-F5344CB8AC3E}">
        <p14:creationId xmlns:p14="http://schemas.microsoft.com/office/powerpoint/2010/main" val="402548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15FABB5-60F6-FC45-BA5F-9F813D1D62D7}"/>
              </a:ext>
            </a:extLst>
          </p:cNvPr>
          <p:cNvSpPr>
            <a:spLocks noGrp="1"/>
          </p:cNvSpPr>
          <p:nvPr>
            <p:ph type="dt" sz="half" idx="10"/>
          </p:nvPr>
        </p:nvSpPr>
        <p:spPr/>
        <p:txBody>
          <a:bodyPr/>
          <a:lstStyle>
            <a:lvl1pPr>
              <a:defRPr/>
            </a:lvl1pPr>
          </a:lstStyle>
          <a:p>
            <a:fld id="{4D4133BE-03D9-D44B-A6DF-4BC8CC1F80BD}" type="datetime1">
              <a:rPr lang="en-US" altLang="en-US"/>
              <a:pPr/>
              <a:t>5/22/20</a:t>
            </a:fld>
            <a:endParaRPr lang="en-US" altLang="en-US"/>
          </a:p>
        </p:txBody>
      </p:sp>
      <p:sp>
        <p:nvSpPr>
          <p:cNvPr id="5" name="Footer Placeholder 4">
            <a:extLst>
              <a:ext uri="{FF2B5EF4-FFF2-40B4-BE49-F238E27FC236}">
                <a16:creationId xmlns:a16="http://schemas.microsoft.com/office/drawing/2014/main" id="{C9CAFF87-5B28-B441-B8E7-C3439AD1F5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D1319B4-5B44-E943-9713-EABE84AEA142}"/>
              </a:ext>
            </a:extLst>
          </p:cNvPr>
          <p:cNvSpPr>
            <a:spLocks noGrp="1"/>
          </p:cNvSpPr>
          <p:nvPr>
            <p:ph type="sldNum" sz="quarter" idx="12"/>
          </p:nvPr>
        </p:nvSpPr>
        <p:spPr/>
        <p:txBody>
          <a:bodyPr/>
          <a:lstStyle>
            <a:lvl1pPr>
              <a:defRPr/>
            </a:lvl1pPr>
          </a:lstStyle>
          <a:p>
            <a:fld id="{B3F30918-6CE1-5343-B94D-E2B9F7B8272A}" type="slidenum">
              <a:rPr lang="en-US" altLang="en-US"/>
              <a:pPr/>
              <a:t>‹#›</a:t>
            </a:fld>
            <a:endParaRPr lang="en-US" altLang="en-US"/>
          </a:p>
        </p:txBody>
      </p:sp>
    </p:spTree>
    <p:extLst>
      <p:ext uri="{BB962C8B-B14F-4D97-AF65-F5344CB8AC3E}">
        <p14:creationId xmlns:p14="http://schemas.microsoft.com/office/powerpoint/2010/main" val="200505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DD44B6-A467-1547-BAD2-B2A22EEB9CC6}"/>
              </a:ext>
            </a:extLst>
          </p:cNvPr>
          <p:cNvSpPr>
            <a:spLocks noGrp="1"/>
          </p:cNvSpPr>
          <p:nvPr>
            <p:ph type="dt" sz="half" idx="10"/>
          </p:nvPr>
        </p:nvSpPr>
        <p:spPr/>
        <p:txBody>
          <a:bodyPr/>
          <a:lstStyle>
            <a:lvl1pPr>
              <a:defRPr/>
            </a:lvl1pPr>
          </a:lstStyle>
          <a:p>
            <a:fld id="{4945FCD6-CCDB-B144-B112-402BE438790F}" type="datetime1">
              <a:rPr lang="en-US" altLang="en-US"/>
              <a:pPr/>
              <a:t>5/22/20</a:t>
            </a:fld>
            <a:endParaRPr lang="en-US" altLang="en-US"/>
          </a:p>
        </p:txBody>
      </p:sp>
      <p:sp>
        <p:nvSpPr>
          <p:cNvPr id="5" name="Footer Placeholder 4">
            <a:extLst>
              <a:ext uri="{FF2B5EF4-FFF2-40B4-BE49-F238E27FC236}">
                <a16:creationId xmlns:a16="http://schemas.microsoft.com/office/drawing/2014/main" id="{19E201E5-35B8-6B42-9620-DC546692DA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C8AA711-2E4F-B64F-AEB2-A512A3E49D15}"/>
              </a:ext>
            </a:extLst>
          </p:cNvPr>
          <p:cNvSpPr>
            <a:spLocks noGrp="1"/>
          </p:cNvSpPr>
          <p:nvPr>
            <p:ph type="sldNum" sz="quarter" idx="12"/>
          </p:nvPr>
        </p:nvSpPr>
        <p:spPr/>
        <p:txBody>
          <a:bodyPr/>
          <a:lstStyle>
            <a:lvl1pPr>
              <a:defRPr/>
            </a:lvl1pPr>
          </a:lstStyle>
          <a:p>
            <a:fld id="{56989229-D407-B14E-BF3D-5DA94C2C2C0B}" type="slidenum">
              <a:rPr lang="en-US" altLang="en-US"/>
              <a:pPr/>
              <a:t>‹#›</a:t>
            </a:fld>
            <a:endParaRPr lang="en-US" altLang="en-US"/>
          </a:p>
        </p:txBody>
      </p:sp>
    </p:spTree>
    <p:extLst>
      <p:ext uri="{BB962C8B-B14F-4D97-AF65-F5344CB8AC3E}">
        <p14:creationId xmlns:p14="http://schemas.microsoft.com/office/powerpoint/2010/main" val="3338135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E68AB38-F270-7E4E-9877-60EEB4F5CEE9}"/>
              </a:ext>
            </a:extLst>
          </p:cNvPr>
          <p:cNvSpPr>
            <a:spLocks noGrp="1"/>
          </p:cNvSpPr>
          <p:nvPr>
            <p:ph type="dt" sz="half" idx="10"/>
          </p:nvPr>
        </p:nvSpPr>
        <p:spPr/>
        <p:txBody>
          <a:bodyPr/>
          <a:lstStyle>
            <a:lvl1pPr>
              <a:defRPr/>
            </a:lvl1pPr>
          </a:lstStyle>
          <a:p>
            <a:fld id="{BED71ABF-4561-3344-9A5E-F747DE45F4A6}" type="datetime1">
              <a:rPr lang="en-US" altLang="en-US"/>
              <a:pPr/>
              <a:t>5/22/20</a:t>
            </a:fld>
            <a:endParaRPr lang="en-US" altLang="en-US"/>
          </a:p>
        </p:txBody>
      </p:sp>
      <p:sp>
        <p:nvSpPr>
          <p:cNvPr id="5" name="Footer Placeholder 4">
            <a:extLst>
              <a:ext uri="{FF2B5EF4-FFF2-40B4-BE49-F238E27FC236}">
                <a16:creationId xmlns:a16="http://schemas.microsoft.com/office/drawing/2014/main" id="{D5FD17F2-4A95-114E-ABDC-33EFC0BF170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69745D2-C685-A74F-8D70-286A23891DE9}"/>
              </a:ext>
            </a:extLst>
          </p:cNvPr>
          <p:cNvSpPr>
            <a:spLocks noGrp="1"/>
          </p:cNvSpPr>
          <p:nvPr>
            <p:ph type="sldNum" sz="quarter" idx="12"/>
          </p:nvPr>
        </p:nvSpPr>
        <p:spPr/>
        <p:txBody>
          <a:bodyPr/>
          <a:lstStyle>
            <a:lvl1pPr>
              <a:defRPr/>
            </a:lvl1pPr>
          </a:lstStyle>
          <a:p>
            <a:fld id="{05A416A7-43D1-C141-B9C8-DFE3807F4916}" type="slidenum">
              <a:rPr lang="en-US" altLang="en-US"/>
              <a:pPr/>
              <a:t>‹#›</a:t>
            </a:fld>
            <a:endParaRPr lang="en-US" altLang="en-US"/>
          </a:p>
        </p:txBody>
      </p:sp>
    </p:spTree>
    <p:extLst>
      <p:ext uri="{BB962C8B-B14F-4D97-AF65-F5344CB8AC3E}">
        <p14:creationId xmlns:p14="http://schemas.microsoft.com/office/powerpoint/2010/main" val="2234109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1C13D78-61E2-D54B-BE71-802A20974CC2}"/>
              </a:ext>
            </a:extLst>
          </p:cNvPr>
          <p:cNvSpPr>
            <a:spLocks noGrp="1"/>
          </p:cNvSpPr>
          <p:nvPr>
            <p:ph type="dt" sz="half" idx="10"/>
          </p:nvPr>
        </p:nvSpPr>
        <p:spPr/>
        <p:txBody>
          <a:bodyPr/>
          <a:lstStyle>
            <a:lvl1pPr>
              <a:defRPr/>
            </a:lvl1pPr>
          </a:lstStyle>
          <a:p>
            <a:fld id="{A03FF479-89D7-EF46-AFED-9C8BF389B731}" type="datetime1">
              <a:rPr lang="en-US" altLang="en-US"/>
              <a:pPr/>
              <a:t>5/22/20</a:t>
            </a:fld>
            <a:endParaRPr lang="en-US" altLang="en-US"/>
          </a:p>
        </p:txBody>
      </p:sp>
      <p:sp>
        <p:nvSpPr>
          <p:cNvPr id="5" name="Footer Placeholder 4">
            <a:extLst>
              <a:ext uri="{FF2B5EF4-FFF2-40B4-BE49-F238E27FC236}">
                <a16:creationId xmlns:a16="http://schemas.microsoft.com/office/drawing/2014/main" id="{4A51FBAF-D54B-1E48-BD43-B8EB9E0D843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8380297-1D91-A54F-861B-1133F11120D8}"/>
              </a:ext>
            </a:extLst>
          </p:cNvPr>
          <p:cNvSpPr>
            <a:spLocks noGrp="1"/>
          </p:cNvSpPr>
          <p:nvPr>
            <p:ph type="sldNum" sz="quarter" idx="12"/>
          </p:nvPr>
        </p:nvSpPr>
        <p:spPr/>
        <p:txBody>
          <a:bodyPr/>
          <a:lstStyle>
            <a:lvl1pPr>
              <a:defRPr/>
            </a:lvl1pPr>
          </a:lstStyle>
          <a:p>
            <a:fld id="{7F86D59E-4735-AD4F-ACD7-703459AD0095}" type="slidenum">
              <a:rPr lang="en-US" altLang="en-US"/>
              <a:pPr/>
              <a:t>‹#›</a:t>
            </a:fld>
            <a:endParaRPr lang="en-US" altLang="en-US"/>
          </a:p>
        </p:txBody>
      </p:sp>
    </p:spTree>
    <p:extLst>
      <p:ext uri="{BB962C8B-B14F-4D97-AF65-F5344CB8AC3E}">
        <p14:creationId xmlns:p14="http://schemas.microsoft.com/office/powerpoint/2010/main" val="24717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a:extLst>
              <a:ext uri="{FF2B5EF4-FFF2-40B4-BE49-F238E27FC236}">
                <a16:creationId xmlns:a16="http://schemas.microsoft.com/office/drawing/2014/main" id="{A441EA0C-BA30-9243-8AE8-13DB2A13316E}"/>
              </a:ext>
            </a:extLst>
          </p:cNvPr>
          <p:cNvSpPr>
            <a:spLocks noGrp="1"/>
          </p:cNvSpPr>
          <p:nvPr>
            <p:ph type="dt" sz="half" idx="10"/>
          </p:nvPr>
        </p:nvSpPr>
        <p:spPr/>
        <p:txBody>
          <a:bodyPr/>
          <a:lstStyle>
            <a:lvl1pPr>
              <a:defRPr/>
            </a:lvl1pPr>
          </a:lstStyle>
          <a:p>
            <a:fld id="{3C39D688-2891-5549-A696-ECA998D6E437}" type="datetime1">
              <a:rPr lang="en-US" altLang="en-US"/>
              <a:pPr/>
              <a:t>5/22/20</a:t>
            </a:fld>
            <a:endParaRPr lang="en-US" altLang="en-US"/>
          </a:p>
        </p:txBody>
      </p:sp>
      <p:sp>
        <p:nvSpPr>
          <p:cNvPr id="6" name="Footer Placeholder 4">
            <a:extLst>
              <a:ext uri="{FF2B5EF4-FFF2-40B4-BE49-F238E27FC236}">
                <a16:creationId xmlns:a16="http://schemas.microsoft.com/office/drawing/2014/main" id="{E990F019-33EB-3B42-AD5D-29BDBF93050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C67C9FA-2186-C548-A6E8-F6A12C254381}"/>
              </a:ext>
            </a:extLst>
          </p:cNvPr>
          <p:cNvSpPr>
            <a:spLocks noGrp="1"/>
          </p:cNvSpPr>
          <p:nvPr>
            <p:ph type="sldNum" sz="quarter" idx="12"/>
          </p:nvPr>
        </p:nvSpPr>
        <p:spPr/>
        <p:txBody>
          <a:bodyPr/>
          <a:lstStyle>
            <a:lvl1pPr>
              <a:defRPr/>
            </a:lvl1pPr>
          </a:lstStyle>
          <a:p>
            <a:fld id="{A918AD83-96DD-4041-8E9A-8DDDEF05B4A1}" type="slidenum">
              <a:rPr lang="en-US" altLang="en-US"/>
              <a:pPr/>
              <a:t>‹#›</a:t>
            </a:fld>
            <a:endParaRPr lang="en-US" altLang="en-US"/>
          </a:p>
        </p:txBody>
      </p:sp>
    </p:spTree>
    <p:extLst>
      <p:ext uri="{BB962C8B-B14F-4D97-AF65-F5344CB8AC3E}">
        <p14:creationId xmlns:p14="http://schemas.microsoft.com/office/powerpoint/2010/main" val="390274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a:extLst>
              <a:ext uri="{FF2B5EF4-FFF2-40B4-BE49-F238E27FC236}">
                <a16:creationId xmlns:a16="http://schemas.microsoft.com/office/drawing/2014/main" id="{2F04435D-4A75-154E-AA73-80B77F997188}"/>
              </a:ext>
            </a:extLst>
          </p:cNvPr>
          <p:cNvSpPr>
            <a:spLocks noGrp="1"/>
          </p:cNvSpPr>
          <p:nvPr>
            <p:ph type="dt" sz="half" idx="10"/>
          </p:nvPr>
        </p:nvSpPr>
        <p:spPr/>
        <p:txBody>
          <a:bodyPr/>
          <a:lstStyle>
            <a:lvl1pPr>
              <a:defRPr/>
            </a:lvl1pPr>
          </a:lstStyle>
          <a:p>
            <a:fld id="{2EF3F6AB-46C0-8441-82A4-1A79921F6596}" type="datetime1">
              <a:rPr lang="en-US" altLang="en-US"/>
              <a:pPr/>
              <a:t>5/22/20</a:t>
            </a:fld>
            <a:endParaRPr lang="en-US" altLang="en-US"/>
          </a:p>
        </p:txBody>
      </p:sp>
      <p:sp>
        <p:nvSpPr>
          <p:cNvPr id="8" name="Footer Placeholder 4">
            <a:extLst>
              <a:ext uri="{FF2B5EF4-FFF2-40B4-BE49-F238E27FC236}">
                <a16:creationId xmlns:a16="http://schemas.microsoft.com/office/drawing/2014/main" id="{E2FD4D54-AF5D-D746-A94C-C0AED523417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5C77E83-FC87-2741-9276-626A746DB979}"/>
              </a:ext>
            </a:extLst>
          </p:cNvPr>
          <p:cNvSpPr>
            <a:spLocks noGrp="1"/>
          </p:cNvSpPr>
          <p:nvPr>
            <p:ph type="sldNum" sz="quarter" idx="12"/>
          </p:nvPr>
        </p:nvSpPr>
        <p:spPr/>
        <p:txBody>
          <a:bodyPr/>
          <a:lstStyle>
            <a:lvl1pPr>
              <a:defRPr/>
            </a:lvl1pPr>
          </a:lstStyle>
          <a:p>
            <a:fld id="{4D5190C5-83D9-AB47-90B7-335B18D33A4D}" type="slidenum">
              <a:rPr lang="en-US" altLang="en-US"/>
              <a:pPr/>
              <a:t>‹#›</a:t>
            </a:fld>
            <a:endParaRPr lang="en-US" altLang="en-US"/>
          </a:p>
        </p:txBody>
      </p:sp>
    </p:spTree>
    <p:extLst>
      <p:ext uri="{BB962C8B-B14F-4D97-AF65-F5344CB8AC3E}">
        <p14:creationId xmlns:p14="http://schemas.microsoft.com/office/powerpoint/2010/main" val="503582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a:extLst>
              <a:ext uri="{FF2B5EF4-FFF2-40B4-BE49-F238E27FC236}">
                <a16:creationId xmlns:a16="http://schemas.microsoft.com/office/drawing/2014/main" id="{5E696168-5CF8-7D4A-9F83-6BD9D46CBB62}"/>
              </a:ext>
            </a:extLst>
          </p:cNvPr>
          <p:cNvSpPr>
            <a:spLocks noGrp="1"/>
          </p:cNvSpPr>
          <p:nvPr>
            <p:ph type="dt" sz="half" idx="10"/>
          </p:nvPr>
        </p:nvSpPr>
        <p:spPr/>
        <p:txBody>
          <a:bodyPr/>
          <a:lstStyle>
            <a:lvl1pPr>
              <a:defRPr/>
            </a:lvl1pPr>
          </a:lstStyle>
          <a:p>
            <a:fld id="{AE6382BD-224B-DE4D-A6EF-2E0AEC741D8D}" type="datetime1">
              <a:rPr lang="en-US" altLang="en-US"/>
              <a:pPr/>
              <a:t>5/22/20</a:t>
            </a:fld>
            <a:endParaRPr lang="en-US" altLang="en-US"/>
          </a:p>
        </p:txBody>
      </p:sp>
      <p:sp>
        <p:nvSpPr>
          <p:cNvPr id="4" name="Footer Placeholder 4">
            <a:extLst>
              <a:ext uri="{FF2B5EF4-FFF2-40B4-BE49-F238E27FC236}">
                <a16:creationId xmlns:a16="http://schemas.microsoft.com/office/drawing/2014/main" id="{5CE0A431-AF2F-0944-8107-DF75397DD7E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32A688D-BDD8-5E43-A6EA-FF59B79C828F}"/>
              </a:ext>
            </a:extLst>
          </p:cNvPr>
          <p:cNvSpPr>
            <a:spLocks noGrp="1"/>
          </p:cNvSpPr>
          <p:nvPr>
            <p:ph type="sldNum" sz="quarter" idx="12"/>
          </p:nvPr>
        </p:nvSpPr>
        <p:spPr/>
        <p:txBody>
          <a:bodyPr/>
          <a:lstStyle>
            <a:lvl1pPr>
              <a:defRPr/>
            </a:lvl1pPr>
          </a:lstStyle>
          <a:p>
            <a:fld id="{872CA8F0-3E26-2E4B-B33F-821723B325DD}" type="slidenum">
              <a:rPr lang="en-US" altLang="en-US"/>
              <a:pPr/>
              <a:t>‹#›</a:t>
            </a:fld>
            <a:endParaRPr lang="en-US" altLang="en-US"/>
          </a:p>
        </p:txBody>
      </p:sp>
    </p:spTree>
    <p:extLst>
      <p:ext uri="{BB962C8B-B14F-4D97-AF65-F5344CB8AC3E}">
        <p14:creationId xmlns:p14="http://schemas.microsoft.com/office/powerpoint/2010/main" val="160480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854DAFC-2056-2B49-A727-743EDAC40DF7}"/>
              </a:ext>
            </a:extLst>
          </p:cNvPr>
          <p:cNvSpPr>
            <a:spLocks noGrp="1"/>
          </p:cNvSpPr>
          <p:nvPr>
            <p:ph type="dt" sz="half" idx="10"/>
          </p:nvPr>
        </p:nvSpPr>
        <p:spPr/>
        <p:txBody>
          <a:bodyPr/>
          <a:lstStyle>
            <a:lvl1pPr>
              <a:defRPr/>
            </a:lvl1pPr>
          </a:lstStyle>
          <a:p>
            <a:fld id="{3BD8716C-04AB-F640-B453-E91DD20ECCA9}" type="datetime1">
              <a:rPr lang="en-US" altLang="en-US"/>
              <a:pPr/>
              <a:t>5/22/20</a:t>
            </a:fld>
            <a:endParaRPr lang="en-US" altLang="en-US"/>
          </a:p>
        </p:txBody>
      </p:sp>
      <p:sp>
        <p:nvSpPr>
          <p:cNvPr id="3" name="Footer Placeholder 4">
            <a:extLst>
              <a:ext uri="{FF2B5EF4-FFF2-40B4-BE49-F238E27FC236}">
                <a16:creationId xmlns:a16="http://schemas.microsoft.com/office/drawing/2014/main" id="{93E303DB-6BB0-E747-966D-B378D483FDE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CC2BEB3-7EDA-764A-AF43-56E801151F3E}"/>
              </a:ext>
            </a:extLst>
          </p:cNvPr>
          <p:cNvSpPr>
            <a:spLocks noGrp="1"/>
          </p:cNvSpPr>
          <p:nvPr>
            <p:ph type="sldNum" sz="quarter" idx="12"/>
          </p:nvPr>
        </p:nvSpPr>
        <p:spPr/>
        <p:txBody>
          <a:bodyPr/>
          <a:lstStyle>
            <a:lvl1pPr>
              <a:defRPr/>
            </a:lvl1pPr>
          </a:lstStyle>
          <a:p>
            <a:fld id="{289DE699-E4E0-7B44-B9B8-1D06A617FED4}" type="slidenum">
              <a:rPr lang="en-US" altLang="en-US"/>
              <a:pPr/>
              <a:t>‹#›</a:t>
            </a:fld>
            <a:endParaRPr lang="en-US" altLang="en-US"/>
          </a:p>
        </p:txBody>
      </p:sp>
    </p:spTree>
    <p:extLst>
      <p:ext uri="{BB962C8B-B14F-4D97-AF65-F5344CB8AC3E}">
        <p14:creationId xmlns:p14="http://schemas.microsoft.com/office/powerpoint/2010/main" val="88003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93E8A689-FAD9-A14F-BEA8-03D3E708226B}"/>
              </a:ext>
            </a:extLst>
          </p:cNvPr>
          <p:cNvSpPr>
            <a:spLocks noGrp="1"/>
          </p:cNvSpPr>
          <p:nvPr>
            <p:ph type="dt" sz="half" idx="10"/>
          </p:nvPr>
        </p:nvSpPr>
        <p:spPr/>
        <p:txBody>
          <a:bodyPr/>
          <a:lstStyle>
            <a:lvl1pPr>
              <a:defRPr/>
            </a:lvl1pPr>
          </a:lstStyle>
          <a:p>
            <a:fld id="{4001656F-13DA-BD42-8114-599A4D9134CB}" type="datetime1">
              <a:rPr lang="en-US" altLang="en-US"/>
              <a:pPr/>
              <a:t>5/22/20</a:t>
            </a:fld>
            <a:endParaRPr lang="en-US" altLang="en-US"/>
          </a:p>
        </p:txBody>
      </p:sp>
      <p:sp>
        <p:nvSpPr>
          <p:cNvPr id="6" name="Footer Placeholder 4">
            <a:extLst>
              <a:ext uri="{FF2B5EF4-FFF2-40B4-BE49-F238E27FC236}">
                <a16:creationId xmlns:a16="http://schemas.microsoft.com/office/drawing/2014/main" id="{FB39B9C8-BDFA-0049-8550-229C5AAAAFC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98D765E-1722-C34F-8169-AB66FAC74946}"/>
              </a:ext>
            </a:extLst>
          </p:cNvPr>
          <p:cNvSpPr>
            <a:spLocks noGrp="1"/>
          </p:cNvSpPr>
          <p:nvPr>
            <p:ph type="sldNum" sz="quarter" idx="12"/>
          </p:nvPr>
        </p:nvSpPr>
        <p:spPr/>
        <p:txBody>
          <a:bodyPr/>
          <a:lstStyle>
            <a:lvl1pPr>
              <a:defRPr/>
            </a:lvl1pPr>
          </a:lstStyle>
          <a:p>
            <a:fld id="{72A09528-A959-6847-A29F-01FA1F20B36E}" type="slidenum">
              <a:rPr lang="en-US" altLang="en-US"/>
              <a:pPr/>
              <a:t>‹#›</a:t>
            </a:fld>
            <a:endParaRPr lang="en-US" altLang="en-US"/>
          </a:p>
        </p:txBody>
      </p:sp>
    </p:spTree>
    <p:extLst>
      <p:ext uri="{BB962C8B-B14F-4D97-AF65-F5344CB8AC3E}">
        <p14:creationId xmlns:p14="http://schemas.microsoft.com/office/powerpoint/2010/main" val="1821523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F63C265B-ABD8-4B44-B847-276811728994}"/>
              </a:ext>
            </a:extLst>
          </p:cNvPr>
          <p:cNvSpPr>
            <a:spLocks noGrp="1"/>
          </p:cNvSpPr>
          <p:nvPr>
            <p:ph type="dt" sz="half" idx="10"/>
          </p:nvPr>
        </p:nvSpPr>
        <p:spPr/>
        <p:txBody>
          <a:bodyPr/>
          <a:lstStyle>
            <a:lvl1pPr>
              <a:defRPr/>
            </a:lvl1pPr>
          </a:lstStyle>
          <a:p>
            <a:fld id="{D3657441-458C-EF49-9B96-CC01F9A7D219}" type="datetime1">
              <a:rPr lang="en-US" altLang="en-US"/>
              <a:pPr/>
              <a:t>5/22/20</a:t>
            </a:fld>
            <a:endParaRPr lang="en-US" altLang="en-US"/>
          </a:p>
        </p:txBody>
      </p:sp>
      <p:sp>
        <p:nvSpPr>
          <p:cNvPr id="6" name="Footer Placeholder 4">
            <a:extLst>
              <a:ext uri="{FF2B5EF4-FFF2-40B4-BE49-F238E27FC236}">
                <a16:creationId xmlns:a16="http://schemas.microsoft.com/office/drawing/2014/main" id="{A52CAF5B-B0EF-0A4E-B0E8-34478F04A2C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8558CFE-236A-0947-ABAE-F591EFFCFA52}"/>
              </a:ext>
            </a:extLst>
          </p:cNvPr>
          <p:cNvSpPr>
            <a:spLocks noGrp="1"/>
          </p:cNvSpPr>
          <p:nvPr>
            <p:ph type="sldNum" sz="quarter" idx="12"/>
          </p:nvPr>
        </p:nvSpPr>
        <p:spPr/>
        <p:txBody>
          <a:bodyPr/>
          <a:lstStyle>
            <a:lvl1pPr>
              <a:defRPr/>
            </a:lvl1pPr>
          </a:lstStyle>
          <a:p>
            <a:fld id="{EFE93CA2-FF62-7A4E-B739-78167EB93D70}" type="slidenum">
              <a:rPr lang="en-US" altLang="en-US"/>
              <a:pPr/>
              <a:t>‹#›</a:t>
            </a:fld>
            <a:endParaRPr lang="en-US" altLang="en-US"/>
          </a:p>
        </p:txBody>
      </p:sp>
    </p:spTree>
    <p:extLst>
      <p:ext uri="{BB962C8B-B14F-4D97-AF65-F5344CB8AC3E}">
        <p14:creationId xmlns:p14="http://schemas.microsoft.com/office/powerpoint/2010/main" val="2202057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3AE3444-DC33-ED49-82B6-97EB4961FF5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a:extLst>
              <a:ext uri="{FF2B5EF4-FFF2-40B4-BE49-F238E27FC236}">
                <a16:creationId xmlns:a16="http://schemas.microsoft.com/office/drawing/2014/main" id="{379A449A-9EB9-2A45-ACB2-373280784F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a:extLst>
              <a:ext uri="{FF2B5EF4-FFF2-40B4-BE49-F238E27FC236}">
                <a16:creationId xmlns:a16="http://schemas.microsoft.com/office/drawing/2014/main" id="{BC1BA1FE-7736-CA4D-8253-20AD879EC0DF}"/>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anose="020F0502020204030204" pitchFamily="34" charset="0"/>
              </a:defRPr>
            </a:lvl1pPr>
          </a:lstStyle>
          <a:p>
            <a:fld id="{F9952F59-D59D-754A-A051-97D0FB11CEA3}" type="datetime1">
              <a:rPr lang="en-US" altLang="en-US"/>
              <a:pPr/>
              <a:t>5/22/20</a:t>
            </a:fld>
            <a:endParaRPr lang="en-US" altLang="en-US"/>
          </a:p>
        </p:txBody>
      </p:sp>
      <p:sp>
        <p:nvSpPr>
          <p:cNvPr id="5" name="Footer Placeholder 4">
            <a:extLst>
              <a:ext uri="{FF2B5EF4-FFF2-40B4-BE49-F238E27FC236}">
                <a16:creationId xmlns:a16="http://schemas.microsoft.com/office/drawing/2014/main" id="{828BCCBB-17BC-8C42-8DDF-7F5AD8B2A35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FE93B104-A2FC-A848-9720-833C7F8BD08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A285C575-93D4-574D-9BFE-99254C56666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brilliantpublications.co.uk" TargetMode="External"/><Relationship Id="rId1" Type="http://schemas.openxmlformats.org/officeDocument/2006/relationships/slideLayout" Target="../slideLayouts/slideLayout8.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Stewie-Scraps-name.jpg">
            <a:extLst>
              <a:ext uri="{FF2B5EF4-FFF2-40B4-BE49-F238E27FC236}">
                <a16:creationId xmlns:a16="http://schemas.microsoft.com/office/drawing/2014/main" id="{874026F3-DDE6-E145-A8A0-27EA7A07FE7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6650" y="2130425"/>
            <a:ext cx="4119563"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4" name="Picture 4" descr="stewie.jpg">
            <a:extLst>
              <a:ext uri="{FF2B5EF4-FFF2-40B4-BE49-F238E27FC236}">
                <a16:creationId xmlns:a16="http://schemas.microsoft.com/office/drawing/2014/main" id="{EB5D7DF6-51A3-E946-84DD-3C7E1051B5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18125" y="1990725"/>
            <a:ext cx="2770188" cy="277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3">
            <a:extLst>
              <a:ext uri="{FF2B5EF4-FFF2-40B4-BE49-F238E27FC236}">
                <a16:creationId xmlns:a16="http://schemas.microsoft.com/office/drawing/2014/main" id="{61315D25-2B8C-684F-A49D-3064711D7652}"/>
              </a:ext>
            </a:extLst>
          </p:cNvPr>
          <p:cNvSpPr>
            <a:spLocks noGrp="1"/>
          </p:cNvSpPr>
          <p:nvPr>
            <p:ph type="title"/>
          </p:nvPr>
        </p:nvSpPr>
        <p:spPr>
          <a:xfrm>
            <a:off x="457200" y="273050"/>
            <a:ext cx="3763963" cy="860425"/>
          </a:xfrm>
        </p:spPr>
        <p:txBody>
          <a:bodyPr/>
          <a:lstStyle/>
          <a:p>
            <a:pPr eaLnBrk="1" hangingPunct="1"/>
            <a:r>
              <a:rPr lang="en-US" altLang="en-US" sz="2400">
                <a:ea typeface="ＭＳ Ｐゴシック" panose="020B0600070205080204" pitchFamily="34" charset="-128"/>
              </a:rPr>
              <a:t>Bric-a-brac</a:t>
            </a:r>
          </a:p>
        </p:txBody>
      </p:sp>
      <p:sp>
        <p:nvSpPr>
          <p:cNvPr id="22530" name="Text Placeholder 5">
            <a:extLst>
              <a:ext uri="{FF2B5EF4-FFF2-40B4-BE49-F238E27FC236}">
                <a16:creationId xmlns:a16="http://schemas.microsoft.com/office/drawing/2014/main" id="{31B8B486-3ECD-124E-9500-15C13C10255E}"/>
              </a:ext>
            </a:extLst>
          </p:cNvPr>
          <p:cNvSpPr>
            <a:spLocks noGrp="1"/>
          </p:cNvSpPr>
          <p:nvPr>
            <p:ph type="body" sz="half" idx="2"/>
          </p:nvPr>
        </p:nvSpPr>
        <p:spPr>
          <a:xfrm>
            <a:off x="457200" y="1435100"/>
            <a:ext cx="3763963" cy="4691063"/>
          </a:xfrm>
        </p:spPr>
        <p:txBody>
          <a:bodyPr/>
          <a:lstStyle/>
          <a:p>
            <a:pPr eaLnBrk="1" hangingPunct="1"/>
            <a:r>
              <a:rPr lang="en-US" altLang="en-US" sz="2000">
                <a:ea typeface="ＭＳ Ｐゴシック" panose="020B0600070205080204" pitchFamily="34" charset="-128"/>
              </a:rPr>
              <a:t>JJ found Bric-a-brac in an old shed one day. Flo cleaned her up and fed her and now she spends her days in the shop, snoring amongst the jumble and eating her meat out of a old tin hat from World War II.</a:t>
            </a:r>
          </a:p>
        </p:txBody>
      </p:sp>
      <p:pic>
        <p:nvPicPr>
          <p:cNvPr id="22531" name="Picture 10" descr="glue.jpg">
            <a:extLst>
              <a:ext uri="{FF2B5EF4-FFF2-40B4-BE49-F238E27FC236}">
                <a16:creationId xmlns:a16="http://schemas.microsoft.com/office/drawing/2014/main" id="{3579D527-E439-DE4C-A448-68AC21B9B4C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7213" y="4645025"/>
            <a:ext cx="21320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6" descr="bric-a-brac.jpg">
            <a:extLst>
              <a:ext uri="{FF2B5EF4-FFF2-40B4-BE49-F238E27FC236}">
                <a16:creationId xmlns:a16="http://schemas.microsoft.com/office/drawing/2014/main" id="{B7AEC03E-661A-CA45-BE2E-94E17296FFA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89500" y="835025"/>
            <a:ext cx="37973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Content Placeholder 8">
            <a:extLst>
              <a:ext uri="{FF2B5EF4-FFF2-40B4-BE49-F238E27FC236}">
                <a16:creationId xmlns:a16="http://schemas.microsoft.com/office/drawing/2014/main" id="{A13B0048-0511-E541-BFE1-C501577EF2FA}"/>
              </a:ext>
            </a:extLst>
          </p:cNvPr>
          <p:cNvSpPr>
            <a:spLocks noGrp="1"/>
          </p:cNvSpPr>
          <p:nvPr>
            <p:ph idx="1"/>
          </p:nvPr>
        </p:nvSpPr>
        <p:spPr/>
        <p:txBody>
          <a:bodyPr/>
          <a:lstStyle/>
          <a:p>
            <a:pPr marL="0" indent="0"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3">
            <a:extLst>
              <a:ext uri="{FF2B5EF4-FFF2-40B4-BE49-F238E27FC236}">
                <a16:creationId xmlns:a16="http://schemas.microsoft.com/office/drawing/2014/main" id="{AE4C7F86-60E0-314B-A3EA-E7BFDF05E5A5}"/>
              </a:ext>
            </a:extLst>
          </p:cNvPr>
          <p:cNvSpPr>
            <a:spLocks noGrp="1"/>
          </p:cNvSpPr>
          <p:nvPr>
            <p:ph type="title"/>
          </p:nvPr>
        </p:nvSpPr>
        <p:spPr>
          <a:xfrm>
            <a:off x="457200" y="273050"/>
            <a:ext cx="3763963" cy="860425"/>
          </a:xfrm>
        </p:spPr>
        <p:txBody>
          <a:bodyPr/>
          <a:lstStyle/>
          <a:p>
            <a:pPr eaLnBrk="1" hangingPunct="1"/>
            <a:r>
              <a:rPr lang="en-US" altLang="en-US" sz="2400">
                <a:ea typeface="ＭＳ Ｐゴシック" panose="020B0600070205080204" pitchFamily="34" charset="-128"/>
              </a:rPr>
              <a:t>Cast-off</a:t>
            </a:r>
          </a:p>
        </p:txBody>
      </p:sp>
      <p:sp>
        <p:nvSpPr>
          <p:cNvPr id="23554" name="Text Placeholder 5">
            <a:extLst>
              <a:ext uri="{FF2B5EF4-FFF2-40B4-BE49-F238E27FC236}">
                <a16:creationId xmlns:a16="http://schemas.microsoft.com/office/drawing/2014/main" id="{2B4292FA-3B2B-884B-A7BC-4C1919DDACC0}"/>
              </a:ext>
            </a:extLst>
          </p:cNvPr>
          <p:cNvSpPr>
            <a:spLocks noGrp="1"/>
          </p:cNvSpPr>
          <p:nvPr>
            <p:ph type="body" sz="half" idx="2"/>
          </p:nvPr>
        </p:nvSpPr>
        <p:spPr>
          <a:xfrm>
            <a:off x="457200" y="1435100"/>
            <a:ext cx="3763963" cy="4691063"/>
          </a:xfrm>
        </p:spPr>
        <p:txBody>
          <a:bodyPr/>
          <a:lstStyle/>
          <a:p>
            <a:pPr eaLnBrk="1" hangingPunct="1"/>
            <a:r>
              <a:rPr lang="en-US" altLang="en-US" sz="2000">
                <a:ea typeface="ＭＳ Ｐゴシック" panose="020B0600070205080204" pitchFamily="34" charset="-128"/>
              </a:rPr>
              <a:t>Cast-off sits on top of the junk in JJ</a:t>
            </a:r>
            <a:r>
              <a:rPr lang="ja-JP" altLang="en-US" sz="2000">
                <a:ea typeface="ＭＳ Ｐゴシック" panose="020B0600070205080204" pitchFamily="34" charset="-128"/>
              </a:rPr>
              <a:t>’</a:t>
            </a:r>
            <a:r>
              <a:rPr lang="en-US" altLang="ja-JP" sz="2000">
                <a:ea typeface="ＭＳ Ｐゴシック" panose="020B0600070205080204" pitchFamily="34" charset="-128"/>
              </a:rPr>
              <a:t>s shop and glares at you with huge green eyes.</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Flo thought he</a:t>
            </a:r>
            <a:r>
              <a:rPr lang="ja-JP" altLang="en-US" sz="2000">
                <a:ea typeface="ＭＳ Ｐゴシック" panose="020B0600070205080204" pitchFamily="34" charset="-128"/>
              </a:rPr>
              <a:t>’</a:t>
            </a:r>
            <a:r>
              <a:rPr lang="en-US" altLang="ja-JP" sz="2000">
                <a:ea typeface="ＭＳ Ｐゴシック" panose="020B0600070205080204" pitchFamily="34" charset="-128"/>
              </a:rPr>
              <a:t>d be good for catching mice, but Cast-off can</a:t>
            </a:r>
            <a:r>
              <a:rPr lang="ja-JP" altLang="en-US" sz="2000">
                <a:ea typeface="ＭＳ Ｐゴシック" panose="020B0600070205080204" pitchFamily="34" charset="-128"/>
              </a:rPr>
              <a:t>’</a:t>
            </a:r>
            <a:r>
              <a:rPr lang="en-US" altLang="ja-JP" sz="2000">
                <a:ea typeface="ＭＳ Ｐゴシック" panose="020B0600070205080204" pitchFamily="34" charset="-128"/>
              </a:rPr>
              <a:t>t be bothered. Too much effort. He</a:t>
            </a:r>
            <a:r>
              <a:rPr lang="ja-JP" altLang="en-US" sz="2000">
                <a:ea typeface="ＭＳ Ｐゴシック" panose="020B0600070205080204" pitchFamily="34" charset="-128"/>
              </a:rPr>
              <a:t>’</a:t>
            </a:r>
            <a:r>
              <a:rPr lang="en-US" altLang="ja-JP" sz="2000">
                <a:ea typeface="ＭＳ Ｐゴシック" panose="020B0600070205080204" pitchFamily="34" charset="-128"/>
              </a:rPr>
              <a:t>d rather pounce on customers and stick his claws into them.</a:t>
            </a:r>
            <a:endParaRPr lang="en-US" altLang="en-US" sz="2000">
              <a:ea typeface="ＭＳ Ｐゴシック" panose="020B0600070205080204" pitchFamily="34" charset="-128"/>
            </a:endParaRPr>
          </a:p>
        </p:txBody>
      </p:sp>
      <p:pic>
        <p:nvPicPr>
          <p:cNvPr id="23555" name="Picture 10" descr="glue.jpg">
            <a:extLst>
              <a:ext uri="{FF2B5EF4-FFF2-40B4-BE49-F238E27FC236}">
                <a16:creationId xmlns:a16="http://schemas.microsoft.com/office/drawing/2014/main" id="{8CC42E60-3AC3-1345-BBC6-B86684DB583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7213" y="4645025"/>
            <a:ext cx="21320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7" descr="castoff.jpg">
            <a:extLst>
              <a:ext uri="{FF2B5EF4-FFF2-40B4-BE49-F238E27FC236}">
                <a16:creationId xmlns:a16="http://schemas.microsoft.com/office/drawing/2014/main" id="{633D51C2-57FE-1040-8F4C-01F091D156A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02188" y="627063"/>
            <a:ext cx="37973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3">
            <a:extLst>
              <a:ext uri="{FF2B5EF4-FFF2-40B4-BE49-F238E27FC236}">
                <a16:creationId xmlns:a16="http://schemas.microsoft.com/office/drawing/2014/main" id="{1C547B3F-D6A3-0748-9B90-18E633370751}"/>
              </a:ext>
            </a:extLst>
          </p:cNvPr>
          <p:cNvSpPr>
            <a:spLocks noGrp="1"/>
          </p:cNvSpPr>
          <p:nvPr>
            <p:ph type="title"/>
          </p:nvPr>
        </p:nvSpPr>
        <p:spPr>
          <a:xfrm>
            <a:off x="457200" y="273050"/>
            <a:ext cx="3763963" cy="860425"/>
          </a:xfrm>
        </p:spPr>
        <p:txBody>
          <a:bodyPr/>
          <a:lstStyle/>
          <a:p>
            <a:pPr eaLnBrk="1" hangingPunct="1"/>
            <a:r>
              <a:rPr lang="en-US" altLang="en-US" sz="2400">
                <a:ea typeface="ＭＳ Ｐゴシック" panose="020B0600070205080204" pitchFamily="34" charset="-128"/>
              </a:rPr>
              <a:t>Bugzy</a:t>
            </a:r>
          </a:p>
        </p:txBody>
      </p:sp>
      <p:sp>
        <p:nvSpPr>
          <p:cNvPr id="24578" name="Text Placeholder 5">
            <a:extLst>
              <a:ext uri="{FF2B5EF4-FFF2-40B4-BE49-F238E27FC236}">
                <a16:creationId xmlns:a16="http://schemas.microsoft.com/office/drawing/2014/main" id="{FD517FA2-1523-5240-B8B9-83773B1A131E}"/>
              </a:ext>
            </a:extLst>
          </p:cNvPr>
          <p:cNvSpPr>
            <a:spLocks noGrp="1"/>
          </p:cNvSpPr>
          <p:nvPr>
            <p:ph type="body" sz="half" idx="2"/>
          </p:nvPr>
        </p:nvSpPr>
        <p:spPr>
          <a:xfrm>
            <a:off x="457200" y="1435100"/>
            <a:ext cx="3763963" cy="4691063"/>
          </a:xfrm>
        </p:spPr>
        <p:txBody>
          <a:bodyPr/>
          <a:lstStyle/>
          <a:p>
            <a:pPr eaLnBrk="1" hangingPunct="1"/>
            <a:r>
              <a:rPr lang="en-US" altLang="en-US" sz="2000">
                <a:ea typeface="ＭＳ Ｐゴシック" panose="020B0600070205080204" pitchFamily="34" charset="-128"/>
              </a:rPr>
              <a:t>Stewie</a:t>
            </a:r>
            <a:r>
              <a:rPr lang="ja-JP" altLang="en-US" sz="2000">
                <a:ea typeface="ＭＳ Ｐゴシック" panose="020B0600070205080204" pitchFamily="34" charset="-128"/>
              </a:rPr>
              <a:t>’</a:t>
            </a:r>
            <a:r>
              <a:rPr lang="en-US" altLang="ja-JP" sz="2000">
                <a:ea typeface="ＭＳ Ｐゴシック" panose="020B0600070205080204" pitchFamily="34" charset="-128"/>
              </a:rPr>
              <a:t>s pet rat is called Bugzy (or Bugs for short). He lives in the rickety old shed at the back of the shop.</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He likes it just fine there, as that</a:t>
            </a:r>
            <a:r>
              <a:rPr lang="ja-JP" altLang="en-US" sz="2000">
                <a:ea typeface="ＭＳ Ｐゴシック" panose="020B0600070205080204" pitchFamily="34" charset="-128"/>
              </a:rPr>
              <a:t>’</a:t>
            </a:r>
            <a:r>
              <a:rPr lang="en-US" altLang="ja-JP" sz="2000">
                <a:ea typeface="ＭＳ Ｐゴシック" panose="020B0600070205080204" pitchFamily="34" charset="-128"/>
              </a:rPr>
              <a:t>s where Stewie does most of his inventing.</a:t>
            </a:r>
            <a:endParaRPr lang="en-US" altLang="en-US" sz="2000">
              <a:ea typeface="ＭＳ Ｐゴシック" panose="020B0600070205080204" pitchFamily="34" charset="-128"/>
            </a:endParaRPr>
          </a:p>
        </p:txBody>
      </p:sp>
      <p:pic>
        <p:nvPicPr>
          <p:cNvPr id="24579" name="Picture 10" descr="glue.jpg">
            <a:extLst>
              <a:ext uri="{FF2B5EF4-FFF2-40B4-BE49-F238E27FC236}">
                <a16:creationId xmlns:a16="http://schemas.microsoft.com/office/drawing/2014/main" id="{67208E95-5512-BD48-84EC-AC535894B00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7213" y="4645025"/>
            <a:ext cx="21320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6" descr="bugzy.jpg">
            <a:extLst>
              <a:ext uri="{FF2B5EF4-FFF2-40B4-BE49-F238E27FC236}">
                <a16:creationId xmlns:a16="http://schemas.microsoft.com/office/drawing/2014/main" id="{B0819B80-6769-EB48-8F0C-DA95E79F1C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835025"/>
            <a:ext cx="37973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23023A-400A-F048-B69D-514751B8DB59}"/>
              </a:ext>
            </a:extLst>
          </p:cNvPr>
          <p:cNvSpPr>
            <a:spLocks noGrp="1"/>
          </p:cNvSpPr>
          <p:nvPr>
            <p:ph type="title"/>
          </p:nvPr>
        </p:nvSpPr>
        <p:spPr>
          <a:xfrm>
            <a:off x="457200" y="273050"/>
            <a:ext cx="3763963" cy="860425"/>
          </a:xfrm>
        </p:spPr>
        <p:txBody>
          <a:bodyPr rtlCol="0">
            <a:normAutofit fontScale="90000"/>
          </a:bodyPr>
          <a:lstStyle/>
          <a:p>
            <a:pPr eaLnBrk="1" fontAlgn="auto" hangingPunct="1">
              <a:spcAft>
                <a:spcPts val="0"/>
              </a:spcAft>
              <a:defRPr/>
            </a:pPr>
            <a:r>
              <a:rPr lang="en-US" sz="2400" dirty="0">
                <a:ea typeface="+mj-ea"/>
                <a:cs typeface="+mj-cs"/>
              </a:rPr>
              <a:t>Want to find out more about </a:t>
            </a:r>
            <a:r>
              <a:rPr lang="en-US" sz="2400" dirty="0" err="1">
                <a:ea typeface="+mj-ea"/>
                <a:cs typeface="+mj-cs"/>
              </a:rPr>
              <a:t>Stewie</a:t>
            </a:r>
            <a:r>
              <a:rPr lang="en-US" sz="2400" dirty="0">
                <a:ea typeface="+mj-ea"/>
                <a:cs typeface="+mj-cs"/>
              </a:rPr>
              <a:t> and his inventions?</a:t>
            </a:r>
          </a:p>
        </p:txBody>
      </p:sp>
      <p:sp>
        <p:nvSpPr>
          <p:cNvPr id="25602" name="Text Placeholder 5">
            <a:extLst>
              <a:ext uri="{FF2B5EF4-FFF2-40B4-BE49-F238E27FC236}">
                <a16:creationId xmlns:a16="http://schemas.microsoft.com/office/drawing/2014/main" id="{8D9360C7-4E86-7949-8CE7-D2FA2CC48D6B}"/>
              </a:ext>
            </a:extLst>
          </p:cNvPr>
          <p:cNvSpPr>
            <a:spLocks noGrp="1"/>
          </p:cNvSpPr>
          <p:nvPr>
            <p:ph type="body" sz="half" idx="2"/>
          </p:nvPr>
        </p:nvSpPr>
        <p:spPr>
          <a:xfrm>
            <a:off x="457200" y="1435100"/>
            <a:ext cx="3763963" cy="4691063"/>
          </a:xfrm>
        </p:spPr>
        <p:txBody>
          <a:bodyPr/>
          <a:lstStyle/>
          <a:p>
            <a:pPr eaLnBrk="1" hangingPunct="1"/>
            <a:r>
              <a:rPr lang="en-US" altLang="en-US" sz="2000">
                <a:ea typeface="ＭＳ Ｐゴシック" panose="020B0600070205080204" pitchFamily="34" charset="-128"/>
              </a:rPr>
              <a:t>Sheila Blackburn has written 6 Stewie Scraps books.</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Go to the Brilliant Publications website to find out more: </a:t>
            </a:r>
          </a:p>
          <a:p>
            <a:pPr eaLnBrk="1" hangingPunct="1"/>
            <a:r>
              <a:rPr lang="en-US" altLang="en-US" sz="2000">
                <a:ea typeface="ＭＳ Ｐゴシック" panose="020B0600070205080204" pitchFamily="34" charset="-128"/>
                <a:hlinkClick r:id="rId2"/>
              </a:rPr>
              <a:t>www.brilliantpublications.co.uk</a:t>
            </a:r>
            <a:endParaRPr lang="en-US" altLang="en-US" sz="2000">
              <a:ea typeface="ＭＳ Ｐゴシック" panose="020B0600070205080204" pitchFamily="34" charset="-128"/>
            </a:endParaRP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You can even download the first chapter of each book for free!</a:t>
            </a:r>
          </a:p>
          <a:p>
            <a:pPr eaLnBrk="1" hangingPunct="1"/>
            <a:endParaRPr lang="en-US" altLang="en-US" sz="2000">
              <a:ea typeface="ＭＳ Ｐゴシック" panose="020B0600070205080204" pitchFamily="34" charset="-128"/>
            </a:endParaRPr>
          </a:p>
        </p:txBody>
      </p:sp>
      <p:pic>
        <p:nvPicPr>
          <p:cNvPr id="25603" name="Picture 10" descr="glue.jpg">
            <a:extLst>
              <a:ext uri="{FF2B5EF4-FFF2-40B4-BE49-F238E27FC236}">
                <a16:creationId xmlns:a16="http://schemas.microsoft.com/office/drawing/2014/main" id="{1C28D96C-9638-F346-85E2-34006C3983F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7213" y="4694238"/>
            <a:ext cx="2132012"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7" descr="bookCovers.jpg">
            <a:extLst>
              <a:ext uri="{FF2B5EF4-FFF2-40B4-BE49-F238E27FC236}">
                <a16:creationId xmlns:a16="http://schemas.microsoft.com/office/drawing/2014/main" id="{47BD61D1-A10F-D94A-8E8E-6F84C7F7F30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32313" y="844550"/>
            <a:ext cx="4038600" cy="516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a:extLst>
              <a:ext uri="{FF2B5EF4-FFF2-40B4-BE49-F238E27FC236}">
                <a16:creationId xmlns:a16="http://schemas.microsoft.com/office/drawing/2014/main" id="{D1C46103-25DA-634F-A4CD-5902DC7BFB3A}"/>
              </a:ext>
            </a:extLst>
          </p:cNvPr>
          <p:cNvSpPr>
            <a:spLocks noGrp="1"/>
          </p:cNvSpPr>
          <p:nvPr>
            <p:ph type="title"/>
          </p:nvPr>
        </p:nvSpPr>
        <p:spPr>
          <a:xfrm>
            <a:off x="457200" y="273050"/>
            <a:ext cx="3008313" cy="860425"/>
          </a:xfrm>
        </p:spPr>
        <p:txBody>
          <a:bodyPr/>
          <a:lstStyle/>
          <a:p>
            <a:pPr eaLnBrk="1" hangingPunct="1"/>
            <a:r>
              <a:rPr lang="en-US" altLang="en-US" sz="2400">
                <a:ea typeface="ＭＳ Ｐゴシック" panose="020B0600070205080204" pitchFamily="34" charset="-128"/>
              </a:rPr>
              <a:t>Stewie Scraps</a:t>
            </a:r>
          </a:p>
        </p:txBody>
      </p:sp>
      <p:pic>
        <p:nvPicPr>
          <p:cNvPr id="14338" name="Content Placeholder 6" descr="stewie-scraps-competition.jpg">
            <a:extLst>
              <a:ext uri="{FF2B5EF4-FFF2-40B4-BE49-F238E27FC236}">
                <a16:creationId xmlns:a16="http://schemas.microsoft.com/office/drawing/2014/main" id="{B6B730F5-1E5D-0549-8984-BBDF0B9BD4F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5888" r="-5888"/>
          <a:stretch>
            <a:fillRect/>
          </a:stretch>
        </p:blipFill>
        <p:spPr/>
      </p:pic>
      <p:sp>
        <p:nvSpPr>
          <p:cNvPr id="14339" name="Text Placeholder 5">
            <a:extLst>
              <a:ext uri="{FF2B5EF4-FFF2-40B4-BE49-F238E27FC236}">
                <a16:creationId xmlns:a16="http://schemas.microsoft.com/office/drawing/2014/main" id="{483D344F-9AC3-D34A-AF10-2F3E9395069C}"/>
              </a:ext>
            </a:extLst>
          </p:cNvPr>
          <p:cNvSpPr>
            <a:spLocks noGrp="1"/>
          </p:cNvSpPr>
          <p:nvPr>
            <p:ph type="body" sz="half" idx="2"/>
          </p:nvPr>
        </p:nvSpPr>
        <p:spPr/>
        <p:txBody>
          <a:bodyPr/>
          <a:lstStyle/>
          <a:p>
            <a:pPr eaLnBrk="1" hangingPunct="1"/>
            <a:r>
              <a:rPr lang="en-US" altLang="en-US" sz="2000">
                <a:ea typeface="ＭＳ Ｐゴシック" panose="020B0600070205080204" pitchFamily="34" charset="-128"/>
              </a:rPr>
              <a:t>Stewie doesn</a:t>
            </a:r>
            <a:r>
              <a:rPr lang="ja-JP" altLang="en-US" sz="2000">
                <a:ea typeface="ＭＳ Ｐゴシック" panose="020B0600070205080204" pitchFamily="34" charset="-128"/>
              </a:rPr>
              <a:t>’</a:t>
            </a:r>
            <a:r>
              <a:rPr lang="en-US" altLang="ja-JP" sz="2000">
                <a:ea typeface="ＭＳ Ｐゴシック" panose="020B0600070205080204" pitchFamily="34" charset="-128"/>
              </a:rPr>
              <a:t>t like school much, but he</a:t>
            </a:r>
            <a:r>
              <a:rPr lang="ja-JP" altLang="en-US" sz="2000">
                <a:ea typeface="ＭＳ Ｐゴシック" panose="020B0600070205080204" pitchFamily="34" charset="-128"/>
              </a:rPr>
              <a:t>’</a:t>
            </a:r>
            <a:r>
              <a:rPr lang="en-US" altLang="ja-JP" sz="2000">
                <a:ea typeface="ＭＳ Ｐゴシック" panose="020B0600070205080204" pitchFamily="34" charset="-128"/>
              </a:rPr>
              <a:t>s a genius at technology – all that designing and making stuff. </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He loves nothing better than rooting in the boxes and twiddling with all the junk in his dad</a:t>
            </a:r>
            <a:r>
              <a:rPr lang="ja-JP" altLang="en-US" sz="2000">
                <a:ea typeface="ＭＳ Ｐゴシック" panose="020B0600070205080204" pitchFamily="34" charset="-128"/>
              </a:rPr>
              <a:t>’</a:t>
            </a:r>
            <a:r>
              <a:rPr lang="en-US" altLang="ja-JP" sz="2000">
                <a:ea typeface="ＭＳ Ｐゴシック" panose="020B0600070205080204" pitchFamily="34" charset="-128"/>
              </a:rPr>
              <a:t>s shop. Or better still, hammering and building in the gloomy old shed at the end of the yard.</a:t>
            </a:r>
            <a:endParaRPr lang="en-US" altLang="en-US" sz="200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3">
            <a:extLst>
              <a:ext uri="{FF2B5EF4-FFF2-40B4-BE49-F238E27FC236}">
                <a16:creationId xmlns:a16="http://schemas.microsoft.com/office/drawing/2014/main" id="{3A994E35-5F78-0449-9194-0DF3635D8C72}"/>
              </a:ext>
            </a:extLst>
          </p:cNvPr>
          <p:cNvSpPr>
            <a:spLocks noGrp="1"/>
          </p:cNvSpPr>
          <p:nvPr>
            <p:ph type="title"/>
          </p:nvPr>
        </p:nvSpPr>
        <p:spPr>
          <a:xfrm>
            <a:off x="457200" y="273050"/>
            <a:ext cx="3008313" cy="860425"/>
          </a:xfrm>
        </p:spPr>
        <p:txBody>
          <a:bodyPr/>
          <a:lstStyle/>
          <a:p>
            <a:pPr eaLnBrk="1" hangingPunct="1"/>
            <a:r>
              <a:rPr lang="en-US" altLang="en-US" sz="2400">
                <a:ea typeface="ＭＳ Ｐゴシック" panose="020B0600070205080204" pitchFamily="34" charset="-128"/>
              </a:rPr>
              <a:t>Stewie Scraps</a:t>
            </a:r>
          </a:p>
        </p:txBody>
      </p:sp>
      <p:pic>
        <p:nvPicPr>
          <p:cNvPr id="15362" name="Content Placeholder 6" descr="stewie-scraps-competition.jpg">
            <a:extLst>
              <a:ext uri="{FF2B5EF4-FFF2-40B4-BE49-F238E27FC236}">
                <a16:creationId xmlns:a16="http://schemas.microsoft.com/office/drawing/2014/main" id="{59352A93-66F6-0443-85D3-DC2E4DD483A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5888" r="-5888"/>
          <a:stretch>
            <a:fillRect/>
          </a:stretch>
        </p:blipFill>
        <p:spPr/>
      </p:pic>
      <p:sp>
        <p:nvSpPr>
          <p:cNvPr id="15363" name="Text Placeholder 5">
            <a:extLst>
              <a:ext uri="{FF2B5EF4-FFF2-40B4-BE49-F238E27FC236}">
                <a16:creationId xmlns:a16="http://schemas.microsoft.com/office/drawing/2014/main" id="{8D249B5D-9EA1-9945-8B2D-860D1E581A42}"/>
              </a:ext>
            </a:extLst>
          </p:cNvPr>
          <p:cNvSpPr>
            <a:spLocks noGrp="1"/>
          </p:cNvSpPr>
          <p:nvPr>
            <p:ph type="body" sz="half" idx="2"/>
          </p:nvPr>
        </p:nvSpPr>
        <p:spPr/>
        <p:txBody>
          <a:bodyPr/>
          <a:lstStyle/>
          <a:p>
            <a:pPr eaLnBrk="1" hangingPunct="1"/>
            <a:r>
              <a:rPr lang="en-US" altLang="en-US" sz="2000">
                <a:ea typeface="ＭＳ Ｐゴシック" panose="020B0600070205080204" pitchFamily="34" charset="-128"/>
              </a:rPr>
              <a:t>Some of Stewie</a:t>
            </a:r>
            <a:r>
              <a:rPr lang="ja-JP" altLang="en-US" sz="2000">
                <a:ea typeface="ＭＳ Ｐゴシック" panose="020B0600070205080204" pitchFamily="34" charset="-128"/>
              </a:rPr>
              <a:t>’</a:t>
            </a:r>
            <a:r>
              <a:rPr lang="en-US" altLang="ja-JP" sz="2000">
                <a:ea typeface="ＭＳ Ｐゴシック" panose="020B0600070205080204" pitchFamily="34" charset="-128"/>
              </a:rPr>
              <a:t>s inventions are pretty amazing – which is why, when Sheila Blackburn (the author) heard about them, she thought she</a:t>
            </a:r>
            <a:r>
              <a:rPr lang="ja-JP" altLang="en-US" sz="2000">
                <a:ea typeface="ＭＳ Ｐゴシック" panose="020B0600070205080204" pitchFamily="34" charset="-128"/>
              </a:rPr>
              <a:t>’</a:t>
            </a:r>
            <a:r>
              <a:rPr lang="en-US" altLang="ja-JP" sz="2000">
                <a:ea typeface="ＭＳ Ｐゴシック" panose="020B0600070205080204" pitchFamily="34" charset="-128"/>
              </a:rPr>
              <a:t>d better write them down.</a:t>
            </a:r>
            <a:endParaRPr lang="en-US" altLang="en-US" sz="2000">
              <a:ea typeface="ＭＳ Ｐゴシック" panose="020B0600070205080204" pitchFamily="34" charset="-128"/>
            </a:endParaRPr>
          </a:p>
        </p:txBody>
      </p:sp>
      <p:pic>
        <p:nvPicPr>
          <p:cNvPr id="15364" name="Picture 4" descr="glue.jpg">
            <a:extLst>
              <a:ext uri="{FF2B5EF4-FFF2-40B4-BE49-F238E27FC236}">
                <a16:creationId xmlns:a16="http://schemas.microsoft.com/office/drawing/2014/main" id="{D19BF9D8-4448-244C-999F-6088A0BE9EE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257675"/>
            <a:ext cx="2132013"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3">
            <a:extLst>
              <a:ext uri="{FF2B5EF4-FFF2-40B4-BE49-F238E27FC236}">
                <a16:creationId xmlns:a16="http://schemas.microsoft.com/office/drawing/2014/main" id="{12704648-B22F-3A40-9BB2-FC212A6F665A}"/>
              </a:ext>
            </a:extLst>
          </p:cNvPr>
          <p:cNvSpPr>
            <a:spLocks noGrp="1"/>
          </p:cNvSpPr>
          <p:nvPr>
            <p:ph type="title"/>
          </p:nvPr>
        </p:nvSpPr>
        <p:spPr>
          <a:xfrm>
            <a:off x="457200" y="273050"/>
            <a:ext cx="3008313" cy="860425"/>
          </a:xfrm>
        </p:spPr>
        <p:txBody>
          <a:bodyPr/>
          <a:lstStyle/>
          <a:p>
            <a:pPr eaLnBrk="1" hangingPunct="1"/>
            <a:r>
              <a:rPr lang="en-US" altLang="en-US" sz="2400">
                <a:ea typeface="ＭＳ Ｐゴシック" panose="020B0600070205080204" pitchFamily="34" charset="-128"/>
              </a:rPr>
              <a:t>Meet Stewie</a:t>
            </a:r>
            <a:r>
              <a:rPr lang="ja-JP" altLang="en-US" sz="2400">
                <a:ea typeface="ＭＳ Ｐゴシック" panose="020B0600070205080204" pitchFamily="34" charset="-128"/>
              </a:rPr>
              <a:t>’</a:t>
            </a:r>
            <a:r>
              <a:rPr lang="en-US" altLang="ja-JP" sz="2400">
                <a:ea typeface="ＭＳ Ｐゴシック" panose="020B0600070205080204" pitchFamily="34" charset="-128"/>
              </a:rPr>
              <a:t>s family</a:t>
            </a:r>
            <a:endParaRPr lang="en-US" altLang="en-US" sz="2400">
              <a:ea typeface="ＭＳ Ｐゴシック" panose="020B0600070205080204" pitchFamily="34" charset="-128"/>
            </a:endParaRPr>
          </a:p>
        </p:txBody>
      </p:sp>
      <p:sp>
        <p:nvSpPr>
          <p:cNvPr id="16386" name="Text Placeholder 5">
            <a:extLst>
              <a:ext uri="{FF2B5EF4-FFF2-40B4-BE49-F238E27FC236}">
                <a16:creationId xmlns:a16="http://schemas.microsoft.com/office/drawing/2014/main" id="{F67D7AA3-BFF6-6543-8F83-BBB315A091D3}"/>
              </a:ext>
            </a:extLst>
          </p:cNvPr>
          <p:cNvSpPr>
            <a:spLocks noGrp="1"/>
          </p:cNvSpPr>
          <p:nvPr>
            <p:ph type="body" sz="half" idx="2"/>
          </p:nvPr>
        </p:nvSpPr>
        <p:spPr/>
        <p:txBody>
          <a:bodyPr/>
          <a:lstStyle/>
          <a:p>
            <a:pPr eaLnBrk="1" hangingPunct="1"/>
            <a:r>
              <a:rPr lang="en-US" altLang="en-US" sz="2000">
                <a:ea typeface="ＭＳ Ｐゴシック" panose="020B0600070205080204" pitchFamily="34" charset="-128"/>
              </a:rPr>
              <a:t>Stewie lives with his family in the flat above his dad</a:t>
            </a:r>
            <a:r>
              <a:rPr lang="ja-JP" altLang="en-US" sz="2000">
                <a:ea typeface="ＭＳ Ｐゴシック" panose="020B0600070205080204" pitchFamily="34" charset="-128"/>
              </a:rPr>
              <a:t>’</a:t>
            </a:r>
            <a:r>
              <a:rPr lang="en-US" altLang="ja-JP" sz="2000">
                <a:ea typeface="ＭＳ Ｐゴシック" panose="020B0600070205080204" pitchFamily="34" charset="-128"/>
              </a:rPr>
              <a:t>s shop. </a:t>
            </a:r>
            <a:endParaRPr lang="en-US" altLang="en-US" sz="2000">
              <a:ea typeface="ＭＳ Ｐゴシック" panose="020B0600070205080204" pitchFamily="34" charset="-128"/>
            </a:endParaRPr>
          </a:p>
        </p:txBody>
      </p:sp>
      <p:pic>
        <p:nvPicPr>
          <p:cNvPr id="16387" name="Content Placeholder 9" descr="familyTree.jpg">
            <a:extLst>
              <a:ext uri="{FF2B5EF4-FFF2-40B4-BE49-F238E27FC236}">
                <a16:creationId xmlns:a16="http://schemas.microsoft.com/office/drawing/2014/main" id="{BD1927DC-4EDB-D849-929D-9FB508F0518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5888" r="-5888"/>
          <a:stretch>
            <a:fillRect/>
          </a:stretch>
        </p:blipFill>
        <p:spPr>
          <a:xfrm>
            <a:off x="4011613" y="771525"/>
            <a:ext cx="4675187" cy="5354638"/>
          </a:xfrm>
        </p:spPr>
      </p:pic>
      <p:pic>
        <p:nvPicPr>
          <p:cNvPr id="16388" name="Picture 10" descr="glue.jpg">
            <a:extLst>
              <a:ext uri="{FF2B5EF4-FFF2-40B4-BE49-F238E27FC236}">
                <a16:creationId xmlns:a16="http://schemas.microsoft.com/office/drawing/2014/main" id="{4B91A1C3-96E3-E84D-B426-CB1D8DB7227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257675"/>
            <a:ext cx="2132013"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529E7D06-B823-3549-ABFE-72044AF4C008}"/>
              </a:ext>
            </a:extLst>
          </p:cNvPr>
          <p:cNvSpPr>
            <a:spLocks noGrp="1"/>
          </p:cNvSpPr>
          <p:nvPr>
            <p:ph type="title"/>
          </p:nvPr>
        </p:nvSpPr>
        <p:spPr>
          <a:xfrm>
            <a:off x="457200" y="273050"/>
            <a:ext cx="3008313" cy="860425"/>
          </a:xfrm>
        </p:spPr>
        <p:txBody>
          <a:bodyPr/>
          <a:lstStyle/>
          <a:p>
            <a:pPr eaLnBrk="1" hangingPunct="1"/>
            <a:r>
              <a:rPr lang="en-US" altLang="en-US" sz="2400">
                <a:ea typeface="ＭＳ Ｐゴシック" panose="020B0600070205080204" pitchFamily="34" charset="-128"/>
              </a:rPr>
              <a:t>JJ – Stewie</a:t>
            </a:r>
            <a:r>
              <a:rPr lang="ja-JP" altLang="en-US" sz="2400">
                <a:ea typeface="ＭＳ Ｐゴシック" panose="020B0600070205080204" pitchFamily="34" charset="-128"/>
              </a:rPr>
              <a:t>’</a:t>
            </a:r>
            <a:r>
              <a:rPr lang="en-US" altLang="ja-JP" sz="2400">
                <a:ea typeface="ＭＳ Ｐゴシック" panose="020B0600070205080204" pitchFamily="34" charset="-128"/>
              </a:rPr>
              <a:t>s dad</a:t>
            </a:r>
            <a:endParaRPr lang="en-US" altLang="en-US" sz="2400">
              <a:ea typeface="ＭＳ Ｐゴシック" panose="020B0600070205080204" pitchFamily="34" charset="-128"/>
            </a:endParaRPr>
          </a:p>
        </p:txBody>
      </p:sp>
      <p:sp>
        <p:nvSpPr>
          <p:cNvPr id="17410" name="Text Placeholder 5">
            <a:extLst>
              <a:ext uri="{FF2B5EF4-FFF2-40B4-BE49-F238E27FC236}">
                <a16:creationId xmlns:a16="http://schemas.microsoft.com/office/drawing/2014/main" id="{11D5F95E-3B65-3944-88EA-036A1104158B}"/>
              </a:ext>
            </a:extLst>
          </p:cNvPr>
          <p:cNvSpPr>
            <a:spLocks noGrp="1"/>
          </p:cNvSpPr>
          <p:nvPr>
            <p:ph type="body" sz="half" idx="2"/>
          </p:nvPr>
        </p:nvSpPr>
        <p:spPr>
          <a:xfrm>
            <a:off x="457200" y="1435100"/>
            <a:ext cx="3576638" cy="4691063"/>
          </a:xfrm>
        </p:spPr>
        <p:txBody>
          <a:bodyPr/>
          <a:lstStyle/>
          <a:p>
            <a:pPr eaLnBrk="1" hangingPunct="1"/>
            <a:r>
              <a:rPr lang="en-US" altLang="en-US" sz="2000">
                <a:ea typeface="ＭＳ Ｐゴシック" panose="020B0600070205080204" pitchFamily="34" charset="-128"/>
              </a:rPr>
              <a:t>Jimmy Jumble, or JJ for short, is Stewie</a:t>
            </a:r>
            <a:r>
              <a:rPr lang="ja-JP" altLang="en-US" sz="2000">
                <a:ea typeface="ＭＳ Ｐゴシック" panose="020B0600070205080204" pitchFamily="34" charset="-128"/>
              </a:rPr>
              <a:t>’</a:t>
            </a:r>
            <a:r>
              <a:rPr lang="en-US" altLang="ja-JP" sz="2000">
                <a:ea typeface="ＭＳ Ｐゴシック" panose="020B0600070205080204" pitchFamily="34" charset="-128"/>
              </a:rPr>
              <a:t>s dad. He owns the junk shop at the top of the High Street. </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If you</a:t>
            </a:r>
            <a:r>
              <a:rPr lang="ja-JP" altLang="en-US" sz="2000">
                <a:ea typeface="ＭＳ Ｐゴシック" panose="020B0600070205080204" pitchFamily="34" charset="-128"/>
              </a:rPr>
              <a:t>’</a:t>
            </a:r>
            <a:r>
              <a:rPr lang="en-US" altLang="ja-JP" sz="2000">
                <a:ea typeface="ＭＳ Ｐゴシック" panose="020B0600070205080204" pitchFamily="34" charset="-128"/>
              </a:rPr>
              <a:t>re looking for a whatsit or need a thingummybob to go on the oojit, just pop along to JJ</a:t>
            </a:r>
            <a:r>
              <a:rPr lang="ja-JP" altLang="en-US" sz="2000">
                <a:ea typeface="ＭＳ Ｐゴシック" panose="020B0600070205080204" pitchFamily="34" charset="-128"/>
              </a:rPr>
              <a:t>’</a:t>
            </a:r>
            <a:r>
              <a:rPr lang="en-US" altLang="ja-JP" sz="2000">
                <a:ea typeface="ＭＳ Ｐゴシック" panose="020B0600070205080204" pitchFamily="34" charset="-128"/>
              </a:rPr>
              <a:t>s. He</a:t>
            </a:r>
            <a:r>
              <a:rPr lang="ja-JP" altLang="en-US" sz="2000">
                <a:ea typeface="ＭＳ Ｐゴシック" panose="020B0600070205080204" pitchFamily="34" charset="-128"/>
              </a:rPr>
              <a:t>’</a:t>
            </a:r>
            <a:r>
              <a:rPr lang="en-US" altLang="ja-JP" sz="2000">
                <a:ea typeface="ＭＳ Ｐゴシック" panose="020B0600070205080204" pitchFamily="34" charset="-128"/>
              </a:rPr>
              <a:t>ll help you out.</a:t>
            </a:r>
            <a:endParaRPr lang="en-US" altLang="en-US" sz="2000">
              <a:ea typeface="ＭＳ Ｐゴシック" panose="020B0600070205080204" pitchFamily="34" charset="-128"/>
            </a:endParaRPr>
          </a:p>
        </p:txBody>
      </p:sp>
      <p:pic>
        <p:nvPicPr>
          <p:cNvPr id="17411" name="Picture 6" descr="glue.jpg">
            <a:extLst>
              <a:ext uri="{FF2B5EF4-FFF2-40B4-BE49-F238E27FC236}">
                <a16:creationId xmlns:a16="http://schemas.microsoft.com/office/drawing/2014/main" id="{5837D39A-4374-C543-BA78-29E89A579D8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494213"/>
            <a:ext cx="2132013"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Content Placeholder 10" descr="jj.jpg">
            <a:extLst>
              <a:ext uri="{FF2B5EF4-FFF2-40B4-BE49-F238E27FC236}">
                <a16:creationId xmlns:a16="http://schemas.microsoft.com/office/drawing/2014/main" id="{A2372060-CA36-4040-B580-23FDBB50BEC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7060" b="-7060"/>
          <a:stretch>
            <a:fillRect/>
          </a:stretch>
        </p:blipFill>
        <p:spPr>
          <a:xfrm>
            <a:off x="4383088" y="273050"/>
            <a:ext cx="4303712" cy="49276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3">
            <a:extLst>
              <a:ext uri="{FF2B5EF4-FFF2-40B4-BE49-F238E27FC236}">
                <a16:creationId xmlns:a16="http://schemas.microsoft.com/office/drawing/2014/main" id="{5A4B3CD3-43F0-074D-A2F8-59711CE47E92}"/>
              </a:ext>
            </a:extLst>
          </p:cNvPr>
          <p:cNvSpPr>
            <a:spLocks noGrp="1"/>
          </p:cNvSpPr>
          <p:nvPr>
            <p:ph type="title"/>
          </p:nvPr>
        </p:nvSpPr>
        <p:spPr>
          <a:xfrm>
            <a:off x="457200" y="273050"/>
            <a:ext cx="3008313" cy="860425"/>
          </a:xfrm>
        </p:spPr>
        <p:txBody>
          <a:bodyPr/>
          <a:lstStyle/>
          <a:p>
            <a:pPr eaLnBrk="1" hangingPunct="1"/>
            <a:r>
              <a:rPr lang="en-US" altLang="en-US" sz="2400">
                <a:ea typeface="ＭＳ Ｐゴシック" panose="020B0600070205080204" pitchFamily="34" charset="-128"/>
              </a:rPr>
              <a:t>Flo – Stewie</a:t>
            </a:r>
            <a:r>
              <a:rPr lang="ja-JP" altLang="en-US" sz="2400">
                <a:ea typeface="ＭＳ Ｐゴシック" panose="020B0600070205080204" pitchFamily="34" charset="-128"/>
              </a:rPr>
              <a:t>’</a:t>
            </a:r>
            <a:r>
              <a:rPr lang="en-US" altLang="ja-JP" sz="2400">
                <a:ea typeface="ＭＳ Ｐゴシック" panose="020B0600070205080204" pitchFamily="34" charset="-128"/>
              </a:rPr>
              <a:t>s mum</a:t>
            </a:r>
            <a:endParaRPr lang="en-US" altLang="en-US" sz="2400">
              <a:ea typeface="ＭＳ Ｐゴシック" panose="020B0600070205080204" pitchFamily="34" charset="-128"/>
            </a:endParaRPr>
          </a:p>
        </p:txBody>
      </p:sp>
      <p:sp>
        <p:nvSpPr>
          <p:cNvPr id="18434" name="Text Placeholder 5">
            <a:extLst>
              <a:ext uri="{FF2B5EF4-FFF2-40B4-BE49-F238E27FC236}">
                <a16:creationId xmlns:a16="http://schemas.microsoft.com/office/drawing/2014/main" id="{D3F99B8F-D0A1-D742-B792-999AA574C2EB}"/>
              </a:ext>
            </a:extLst>
          </p:cNvPr>
          <p:cNvSpPr>
            <a:spLocks noGrp="1"/>
          </p:cNvSpPr>
          <p:nvPr>
            <p:ph type="body" sz="half" idx="2"/>
          </p:nvPr>
        </p:nvSpPr>
        <p:spPr>
          <a:xfrm>
            <a:off x="457200" y="1435100"/>
            <a:ext cx="4000500" cy="4691063"/>
          </a:xfrm>
        </p:spPr>
        <p:txBody>
          <a:bodyPr/>
          <a:lstStyle/>
          <a:p>
            <a:pPr eaLnBrk="1" hangingPunct="1"/>
            <a:r>
              <a:rPr lang="en-US" altLang="en-US" sz="2000">
                <a:ea typeface="ＭＳ Ｐゴシック" panose="020B0600070205080204" pitchFamily="34" charset="-128"/>
              </a:rPr>
              <a:t>Stewie</a:t>
            </a:r>
            <a:r>
              <a:rPr lang="ja-JP" altLang="en-US" sz="2000">
                <a:ea typeface="ＭＳ Ｐゴシック" panose="020B0600070205080204" pitchFamily="34" charset="-128"/>
              </a:rPr>
              <a:t>’</a:t>
            </a:r>
            <a:r>
              <a:rPr lang="en-US" altLang="ja-JP" sz="2000">
                <a:ea typeface="ＭＳ Ｐゴシック" panose="020B0600070205080204" pitchFamily="34" charset="-128"/>
              </a:rPr>
              <a:t>s mum is called Flo. You</a:t>
            </a:r>
            <a:r>
              <a:rPr lang="ja-JP" altLang="en-US" sz="2000">
                <a:ea typeface="ＭＳ Ｐゴシック" panose="020B0600070205080204" pitchFamily="34" charset="-128"/>
              </a:rPr>
              <a:t>’</a:t>
            </a:r>
            <a:r>
              <a:rPr lang="en-US" altLang="ja-JP" sz="2000">
                <a:ea typeface="ＭＳ Ｐゴシック" panose="020B0600070205080204" pitchFamily="34" charset="-128"/>
              </a:rPr>
              <a:t>ll probably find her behind the counter at JJ</a:t>
            </a:r>
            <a:r>
              <a:rPr lang="ja-JP" altLang="en-US" sz="2000">
                <a:ea typeface="ＭＳ Ｐゴシック" panose="020B0600070205080204" pitchFamily="34" charset="-128"/>
              </a:rPr>
              <a:t>’</a:t>
            </a:r>
            <a:r>
              <a:rPr lang="en-US" altLang="ja-JP" sz="2000">
                <a:ea typeface="ＭＳ Ｐゴシック" panose="020B0600070205080204" pitchFamily="34" charset="-128"/>
              </a:rPr>
              <a:t>s shop. </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She</a:t>
            </a:r>
            <a:r>
              <a:rPr lang="ja-JP" altLang="en-US" sz="2000">
                <a:ea typeface="ＭＳ Ｐゴシック" panose="020B0600070205080204" pitchFamily="34" charset="-128"/>
              </a:rPr>
              <a:t>’</a:t>
            </a:r>
            <a:r>
              <a:rPr lang="en-US" altLang="ja-JP" sz="2000">
                <a:ea typeface="ＭＳ Ｐゴシック" panose="020B0600070205080204" pitchFamily="34" charset="-128"/>
              </a:rPr>
              <a:t>s the one with the big smile, wearing a flowery overall, who calls everyone </a:t>
            </a:r>
            <a:r>
              <a:rPr lang="ja-JP" altLang="en-US" sz="2000">
                <a:ea typeface="ＭＳ Ｐゴシック" panose="020B0600070205080204" pitchFamily="34" charset="-128"/>
              </a:rPr>
              <a:t>‘</a:t>
            </a:r>
            <a:r>
              <a:rPr lang="en-US" altLang="ja-JP" sz="2000">
                <a:ea typeface="ＭＳ Ｐゴシック" panose="020B0600070205080204" pitchFamily="34" charset="-128"/>
              </a:rPr>
              <a:t>dearie</a:t>
            </a:r>
            <a:r>
              <a:rPr lang="ja-JP" altLang="en-US" sz="2000">
                <a:ea typeface="ＭＳ Ｐゴシック" panose="020B0600070205080204" pitchFamily="34" charset="-128"/>
              </a:rPr>
              <a:t>’</a:t>
            </a:r>
            <a:r>
              <a:rPr lang="en-US" altLang="ja-JP" sz="2000">
                <a:ea typeface="ＭＳ Ｐゴシック" panose="020B0600070205080204" pitchFamily="34" charset="-128"/>
              </a:rPr>
              <a:t>.</a:t>
            </a:r>
            <a:endParaRPr lang="en-US" altLang="en-US" sz="2000">
              <a:ea typeface="ＭＳ Ｐゴシック" panose="020B0600070205080204" pitchFamily="34" charset="-128"/>
            </a:endParaRPr>
          </a:p>
        </p:txBody>
      </p:sp>
      <p:pic>
        <p:nvPicPr>
          <p:cNvPr id="18435" name="Picture 6" descr="glue.jpg">
            <a:extLst>
              <a:ext uri="{FF2B5EF4-FFF2-40B4-BE49-F238E27FC236}">
                <a16:creationId xmlns:a16="http://schemas.microsoft.com/office/drawing/2014/main" id="{F76643B6-0191-DB49-9BA8-64812A1546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470400"/>
            <a:ext cx="2132013"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Content Placeholder 8" descr="flo.jpg">
            <a:extLst>
              <a:ext uri="{FF2B5EF4-FFF2-40B4-BE49-F238E27FC236}">
                <a16:creationId xmlns:a16="http://schemas.microsoft.com/office/drawing/2014/main" id="{864D014E-2122-3146-89C1-9F7AC40555F8}"/>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7060" b="-7060"/>
          <a:stretch>
            <a:fillRect/>
          </a:stretch>
        </p:blipFill>
        <p:spPr>
          <a:xfrm>
            <a:off x="4457700" y="273050"/>
            <a:ext cx="4229100" cy="484187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a:extLst>
              <a:ext uri="{FF2B5EF4-FFF2-40B4-BE49-F238E27FC236}">
                <a16:creationId xmlns:a16="http://schemas.microsoft.com/office/drawing/2014/main" id="{C9C55222-5E5A-A240-B1E4-E3F1322A1E93}"/>
              </a:ext>
            </a:extLst>
          </p:cNvPr>
          <p:cNvSpPr>
            <a:spLocks noGrp="1"/>
          </p:cNvSpPr>
          <p:nvPr>
            <p:ph type="title"/>
          </p:nvPr>
        </p:nvSpPr>
        <p:spPr>
          <a:xfrm>
            <a:off x="457200" y="273050"/>
            <a:ext cx="3008313" cy="860425"/>
          </a:xfrm>
        </p:spPr>
        <p:txBody>
          <a:bodyPr/>
          <a:lstStyle/>
          <a:p>
            <a:pPr eaLnBrk="1" hangingPunct="1"/>
            <a:r>
              <a:rPr lang="en-US" altLang="en-US" sz="2400">
                <a:ea typeface="ＭＳ Ｐゴシック" panose="020B0600070205080204" pitchFamily="34" charset="-128"/>
              </a:rPr>
              <a:t>Grandpa</a:t>
            </a:r>
          </a:p>
        </p:txBody>
      </p:sp>
      <p:sp>
        <p:nvSpPr>
          <p:cNvPr id="19458" name="Text Placeholder 5">
            <a:extLst>
              <a:ext uri="{FF2B5EF4-FFF2-40B4-BE49-F238E27FC236}">
                <a16:creationId xmlns:a16="http://schemas.microsoft.com/office/drawing/2014/main" id="{E934E6DC-00C0-BB42-9760-2F5E2A201F29}"/>
              </a:ext>
            </a:extLst>
          </p:cNvPr>
          <p:cNvSpPr>
            <a:spLocks noGrp="1"/>
          </p:cNvSpPr>
          <p:nvPr>
            <p:ph type="body" sz="half" idx="2"/>
          </p:nvPr>
        </p:nvSpPr>
        <p:spPr>
          <a:xfrm>
            <a:off x="457200" y="1435100"/>
            <a:ext cx="3824288" cy="4691063"/>
          </a:xfrm>
        </p:spPr>
        <p:txBody>
          <a:bodyPr/>
          <a:lstStyle/>
          <a:p>
            <a:pPr eaLnBrk="1" hangingPunct="1"/>
            <a:r>
              <a:rPr lang="en-US" altLang="en-US" sz="2000">
                <a:ea typeface="ＭＳ Ｐゴシック" panose="020B0600070205080204" pitchFamily="34" charset="-128"/>
              </a:rPr>
              <a:t>Grandpa is the one who gave Stewie his name.</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He called Stewie a </a:t>
            </a:r>
            <a:r>
              <a:rPr lang="ja-JP" altLang="en-US" sz="2000">
                <a:ea typeface="ＭＳ Ｐゴシック" panose="020B0600070205080204" pitchFamily="34" charset="-128"/>
              </a:rPr>
              <a:t>“</a:t>
            </a:r>
            <a:r>
              <a:rPr lang="en-US" altLang="ja-JP" sz="2000">
                <a:ea typeface="ＭＳ Ｐゴシック" panose="020B0600070205080204" pitchFamily="34" charset="-128"/>
              </a:rPr>
              <a:t>little scrap of a thing</a:t>
            </a:r>
            <a:r>
              <a:rPr lang="ja-JP" altLang="en-US" sz="2000">
                <a:ea typeface="ＭＳ Ｐゴシック" panose="020B0600070205080204" pitchFamily="34" charset="-128"/>
              </a:rPr>
              <a:t>”</a:t>
            </a:r>
            <a:r>
              <a:rPr lang="en-US" altLang="ja-JP" sz="2000">
                <a:ea typeface="ＭＳ Ｐゴシック" panose="020B0600070205080204" pitchFamily="34" charset="-128"/>
              </a:rPr>
              <a:t> when he was newborn, and the name sort of stuck. (So did his size.)</a:t>
            </a:r>
            <a:endParaRPr lang="en-US" altLang="en-US" sz="2000">
              <a:ea typeface="ＭＳ Ｐゴシック" panose="020B0600070205080204" pitchFamily="34" charset="-128"/>
            </a:endParaRPr>
          </a:p>
        </p:txBody>
      </p:sp>
      <p:pic>
        <p:nvPicPr>
          <p:cNvPr id="19459" name="Picture 6" descr="glue.jpg">
            <a:extLst>
              <a:ext uri="{FF2B5EF4-FFF2-40B4-BE49-F238E27FC236}">
                <a16:creationId xmlns:a16="http://schemas.microsoft.com/office/drawing/2014/main" id="{BFDAB814-2C4C-B04D-9F1E-2612C2C5ED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32313"/>
            <a:ext cx="2132013"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Content Placeholder 9" descr="grandpa.jpg">
            <a:extLst>
              <a:ext uri="{FF2B5EF4-FFF2-40B4-BE49-F238E27FC236}">
                <a16:creationId xmlns:a16="http://schemas.microsoft.com/office/drawing/2014/main" id="{335EEEE8-C2DE-CF4B-A53B-0826D38C7DF6}"/>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7060" b="-7060"/>
          <a:stretch>
            <a:fillRect/>
          </a:stretch>
        </p:blipFill>
        <p:spPr>
          <a:xfrm>
            <a:off x="4281488" y="273050"/>
            <a:ext cx="4405312" cy="5043488"/>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3">
            <a:extLst>
              <a:ext uri="{FF2B5EF4-FFF2-40B4-BE49-F238E27FC236}">
                <a16:creationId xmlns:a16="http://schemas.microsoft.com/office/drawing/2014/main" id="{0D9D8060-ABBB-014A-B59C-25E97C95850D}"/>
              </a:ext>
            </a:extLst>
          </p:cNvPr>
          <p:cNvSpPr>
            <a:spLocks noGrp="1"/>
          </p:cNvSpPr>
          <p:nvPr>
            <p:ph type="title"/>
          </p:nvPr>
        </p:nvSpPr>
        <p:spPr>
          <a:xfrm>
            <a:off x="457200" y="273050"/>
            <a:ext cx="3763963" cy="860425"/>
          </a:xfrm>
        </p:spPr>
        <p:txBody>
          <a:bodyPr/>
          <a:lstStyle/>
          <a:p>
            <a:pPr eaLnBrk="1" hangingPunct="1"/>
            <a:r>
              <a:rPr lang="en-US" altLang="en-US" sz="2400">
                <a:ea typeface="ＭＳ Ｐゴシック" panose="020B0600070205080204" pitchFamily="34" charset="-128"/>
              </a:rPr>
              <a:t>Poppy – Stewie</a:t>
            </a:r>
            <a:r>
              <a:rPr lang="ja-JP" altLang="en-US" sz="2400">
                <a:ea typeface="ＭＳ Ｐゴシック" panose="020B0600070205080204" pitchFamily="34" charset="-128"/>
              </a:rPr>
              <a:t>’</a:t>
            </a:r>
            <a:r>
              <a:rPr lang="en-US" altLang="ja-JP" sz="2400">
                <a:ea typeface="ＭＳ Ｐゴシック" panose="020B0600070205080204" pitchFamily="34" charset="-128"/>
              </a:rPr>
              <a:t>s sister</a:t>
            </a:r>
            <a:endParaRPr lang="en-US" altLang="en-US" sz="2400">
              <a:ea typeface="ＭＳ Ｐゴシック" panose="020B0600070205080204" pitchFamily="34" charset="-128"/>
            </a:endParaRPr>
          </a:p>
        </p:txBody>
      </p:sp>
      <p:sp>
        <p:nvSpPr>
          <p:cNvPr id="20482" name="Text Placeholder 5">
            <a:extLst>
              <a:ext uri="{FF2B5EF4-FFF2-40B4-BE49-F238E27FC236}">
                <a16:creationId xmlns:a16="http://schemas.microsoft.com/office/drawing/2014/main" id="{27166F4F-EDB0-924A-B3F3-0C3797E87FA4}"/>
              </a:ext>
            </a:extLst>
          </p:cNvPr>
          <p:cNvSpPr>
            <a:spLocks noGrp="1"/>
          </p:cNvSpPr>
          <p:nvPr>
            <p:ph type="body" sz="half" idx="2"/>
          </p:nvPr>
        </p:nvSpPr>
        <p:spPr>
          <a:xfrm>
            <a:off x="457200" y="1435100"/>
            <a:ext cx="3763963" cy="4691063"/>
          </a:xfrm>
        </p:spPr>
        <p:txBody>
          <a:bodyPr/>
          <a:lstStyle/>
          <a:p>
            <a:pPr eaLnBrk="1" hangingPunct="1"/>
            <a:r>
              <a:rPr lang="en-US" altLang="en-US" sz="2000">
                <a:ea typeface="ＭＳ Ｐゴシック" panose="020B0600070205080204" pitchFamily="34" charset="-128"/>
              </a:rPr>
              <a:t>Stewie</a:t>
            </a:r>
            <a:r>
              <a:rPr lang="ja-JP" altLang="en-US" sz="2000">
                <a:ea typeface="ＭＳ Ｐゴシック" panose="020B0600070205080204" pitchFamily="34" charset="-128"/>
              </a:rPr>
              <a:t>’</a:t>
            </a:r>
            <a:r>
              <a:rPr lang="en-US" altLang="ja-JP" sz="2000">
                <a:ea typeface="ＭＳ Ｐゴシック" panose="020B0600070205080204" pitchFamily="34" charset="-128"/>
              </a:rPr>
              <a:t>s sister, Poppy, stands out a mile in JJ</a:t>
            </a:r>
            <a:r>
              <a:rPr lang="ja-JP" altLang="en-US" sz="2000">
                <a:ea typeface="ＭＳ Ｐゴシック" panose="020B0600070205080204" pitchFamily="34" charset="-128"/>
              </a:rPr>
              <a:t>’</a:t>
            </a:r>
            <a:r>
              <a:rPr lang="en-US" altLang="ja-JP" sz="2000">
                <a:ea typeface="ＭＳ Ｐゴシック" panose="020B0600070205080204" pitchFamily="34" charset="-128"/>
              </a:rPr>
              <a:t>s shop, or should I say, her hair does. </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You never know where you are with Poppy</a:t>
            </a:r>
            <a:r>
              <a:rPr lang="ja-JP" altLang="en-US" sz="2000">
                <a:ea typeface="ＭＳ Ｐゴシック" panose="020B0600070205080204" pitchFamily="34" charset="-128"/>
              </a:rPr>
              <a:t>’</a:t>
            </a:r>
            <a:r>
              <a:rPr lang="en-US" altLang="ja-JP" sz="2000">
                <a:ea typeface="ＭＳ Ｐゴシック" panose="020B0600070205080204" pitchFamily="34" charset="-128"/>
              </a:rPr>
              <a:t>s hair colours. But you do know that it</a:t>
            </a:r>
            <a:r>
              <a:rPr lang="ja-JP" altLang="en-US" sz="2000">
                <a:ea typeface="ＭＳ Ｐゴシック" panose="020B0600070205080204" pitchFamily="34" charset="-128"/>
              </a:rPr>
              <a:t>’</a:t>
            </a:r>
            <a:r>
              <a:rPr lang="en-US" altLang="ja-JP" sz="2000">
                <a:ea typeface="ＭＳ Ｐゴシック" panose="020B0600070205080204" pitchFamily="34" charset="-128"/>
              </a:rPr>
              <a:t>s Poppy as she</a:t>
            </a:r>
            <a:r>
              <a:rPr lang="ja-JP" altLang="en-US" sz="2000">
                <a:ea typeface="ＭＳ Ｐゴシック" panose="020B0600070205080204" pitchFamily="34" charset="-128"/>
              </a:rPr>
              <a:t>’</a:t>
            </a:r>
            <a:r>
              <a:rPr lang="en-US" altLang="ja-JP" sz="2000">
                <a:ea typeface="ＭＳ Ｐゴシック" panose="020B0600070205080204" pitchFamily="34" charset="-128"/>
              </a:rPr>
              <a:t>s the one with the very odd stripes and patterns on her head.</a:t>
            </a:r>
            <a:endParaRPr lang="en-US" altLang="en-US" sz="2000">
              <a:ea typeface="ＭＳ Ｐゴシック" panose="020B0600070205080204" pitchFamily="34" charset="-128"/>
            </a:endParaRPr>
          </a:p>
        </p:txBody>
      </p:sp>
      <p:pic>
        <p:nvPicPr>
          <p:cNvPr id="20483" name="Content Placeholder 8" descr="poppy.jpg">
            <a:extLst>
              <a:ext uri="{FF2B5EF4-FFF2-40B4-BE49-F238E27FC236}">
                <a16:creationId xmlns:a16="http://schemas.microsoft.com/office/drawing/2014/main" id="{67297D7A-5D66-0B49-8CCF-5B789132941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7060" b="-7060"/>
          <a:stretch>
            <a:fillRect/>
          </a:stretch>
        </p:blipFill>
        <p:spPr>
          <a:xfrm>
            <a:off x="4770438" y="273050"/>
            <a:ext cx="3916362" cy="4483100"/>
          </a:xfrm>
        </p:spPr>
      </p:pic>
      <p:pic>
        <p:nvPicPr>
          <p:cNvPr id="20484" name="Picture 10" descr="glue.jpg">
            <a:extLst>
              <a:ext uri="{FF2B5EF4-FFF2-40B4-BE49-F238E27FC236}">
                <a16:creationId xmlns:a16="http://schemas.microsoft.com/office/drawing/2014/main" id="{2EC19A25-4459-BF41-B6C9-A70608F8365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7213" y="4645025"/>
            <a:ext cx="21320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a:extLst>
              <a:ext uri="{FF2B5EF4-FFF2-40B4-BE49-F238E27FC236}">
                <a16:creationId xmlns:a16="http://schemas.microsoft.com/office/drawing/2014/main" id="{757B1377-9367-6845-9A97-811E8D5F9F9C}"/>
              </a:ext>
            </a:extLst>
          </p:cNvPr>
          <p:cNvSpPr>
            <a:spLocks noGrp="1"/>
          </p:cNvSpPr>
          <p:nvPr>
            <p:ph type="title"/>
          </p:nvPr>
        </p:nvSpPr>
        <p:spPr>
          <a:xfrm>
            <a:off x="457200" y="273050"/>
            <a:ext cx="3763963" cy="860425"/>
          </a:xfrm>
        </p:spPr>
        <p:txBody>
          <a:bodyPr/>
          <a:lstStyle/>
          <a:p>
            <a:pPr eaLnBrk="1" hangingPunct="1"/>
            <a:r>
              <a:rPr lang="en-US" altLang="en-US" sz="2400">
                <a:ea typeface="ＭＳ Ｐゴシック" panose="020B0600070205080204" pitchFamily="34" charset="-128"/>
              </a:rPr>
              <a:t>Clint – Stewie</a:t>
            </a:r>
            <a:r>
              <a:rPr lang="ja-JP" altLang="en-US" sz="2400">
                <a:ea typeface="ＭＳ Ｐゴシック" panose="020B0600070205080204" pitchFamily="34" charset="-128"/>
              </a:rPr>
              <a:t>’</a:t>
            </a:r>
            <a:r>
              <a:rPr lang="en-US" altLang="ja-JP" sz="2400">
                <a:ea typeface="ＭＳ Ｐゴシック" panose="020B0600070205080204" pitchFamily="34" charset="-128"/>
              </a:rPr>
              <a:t>s brother</a:t>
            </a:r>
            <a:endParaRPr lang="en-US" altLang="en-US" sz="2400">
              <a:ea typeface="ＭＳ Ｐゴシック" panose="020B0600070205080204" pitchFamily="34" charset="-128"/>
            </a:endParaRPr>
          </a:p>
        </p:txBody>
      </p:sp>
      <p:sp>
        <p:nvSpPr>
          <p:cNvPr id="21506" name="Text Placeholder 5">
            <a:extLst>
              <a:ext uri="{FF2B5EF4-FFF2-40B4-BE49-F238E27FC236}">
                <a16:creationId xmlns:a16="http://schemas.microsoft.com/office/drawing/2014/main" id="{D8FDF772-3EB0-E848-8213-1041DCBC0ED7}"/>
              </a:ext>
            </a:extLst>
          </p:cNvPr>
          <p:cNvSpPr>
            <a:spLocks noGrp="1"/>
          </p:cNvSpPr>
          <p:nvPr>
            <p:ph type="body" sz="half" idx="2"/>
          </p:nvPr>
        </p:nvSpPr>
        <p:spPr>
          <a:xfrm>
            <a:off x="457200" y="1435100"/>
            <a:ext cx="3763963" cy="4691063"/>
          </a:xfrm>
        </p:spPr>
        <p:txBody>
          <a:bodyPr/>
          <a:lstStyle/>
          <a:p>
            <a:pPr eaLnBrk="1" hangingPunct="1"/>
            <a:r>
              <a:rPr lang="en-US" altLang="en-US" sz="2000">
                <a:ea typeface="ＭＳ Ｐゴシック" panose="020B0600070205080204" pitchFamily="34" charset="-128"/>
              </a:rPr>
              <a:t>Clint is Poppy</a:t>
            </a:r>
            <a:r>
              <a:rPr lang="ja-JP" altLang="en-US" sz="2000">
                <a:ea typeface="ＭＳ Ｐゴシック" panose="020B0600070205080204" pitchFamily="34" charset="-128"/>
              </a:rPr>
              <a:t>’</a:t>
            </a:r>
            <a:r>
              <a:rPr lang="en-US" altLang="ja-JP" sz="2000">
                <a:ea typeface="ＭＳ Ｐゴシック" panose="020B0600070205080204" pitchFamily="34" charset="-128"/>
              </a:rPr>
              <a:t>s twin brother. It really drives him mad that he</a:t>
            </a:r>
            <a:r>
              <a:rPr lang="ja-JP" altLang="en-US" sz="2000">
                <a:ea typeface="ＭＳ Ｐゴシック" panose="020B0600070205080204" pitchFamily="34" charset="-128"/>
              </a:rPr>
              <a:t>’</a:t>
            </a:r>
            <a:r>
              <a:rPr lang="en-US" altLang="ja-JP" sz="2000">
                <a:ea typeface="ＭＳ Ｐゴシック" panose="020B0600070205080204" pitchFamily="34" charset="-128"/>
              </a:rPr>
              <a:t>s 10 minutes younger than her.</a:t>
            </a:r>
          </a:p>
          <a:p>
            <a:pPr eaLnBrk="1" hangingPunct="1"/>
            <a:endParaRPr lang="en-US" altLang="en-US" sz="2000">
              <a:ea typeface="ＭＳ Ｐゴシック" panose="020B0600070205080204" pitchFamily="34" charset="-128"/>
            </a:endParaRPr>
          </a:p>
          <a:p>
            <a:pPr eaLnBrk="1" hangingPunct="1"/>
            <a:r>
              <a:rPr lang="en-US" altLang="en-US" sz="2000">
                <a:ea typeface="ＭＳ Ｐゴシック" panose="020B0600070205080204" pitchFamily="34" charset="-128"/>
              </a:rPr>
              <a:t>Clint rides a clapped-out motorcycle and tries to look hard and mean. He isn</a:t>
            </a:r>
            <a:r>
              <a:rPr lang="ja-JP" altLang="en-US" sz="2000">
                <a:ea typeface="ＭＳ Ｐゴシック" panose="020B0600070205080204" pitchFamily="34" charset="-128"/>
              </a:rPr>
              <a:t>’</a:t>
            </a:r>
            <a:r>
              <a:rPr lang="en-US" altLang="ja-JP" sz="2000">
                <a:ea typeface="ＭＳ Ｐゴシック" panose="020B0600070205080204" pitchFamily="34" charset="-128"/>
              </a:rPr>
              <a:t>t really – he</a:t>
            </a:r>
            <a:r>
              <a:rPr lang="ja-JP" altLang="en-US" sz="2000">
                <a:ea typeface="ＭＳ Ｐゴシック" panose="020B0600070205080204" pitchFamily="34" charset="-128"/>
              </a:rPr>
              <a:t>’</a:t>
            </a:r>
            <a:r>
              <a:rPr lang="en-US" altLang="ja-JP" sz="2000">
                <a:ea typeface="ＭＳ Ｐゴシック" panose="020B0600070205080204" pitchFamily="34" charset="-128"/>
              </a:rPr>
              <a:t>s just a big, bored kid.</a:t>
            </a:r>
            <a:endParaRPr lang="en-US" altLang="en-US" sz="2000">
              <a:ea typeface="ＭＳ Ｐゴシック" panose="020B0600070205080204" pitchFamily="34" charset="-128"/>
            </a:endParaRPr>
          </a:p>
        </p:txBody>
      </p:sp>
      <p:pic>
        <p:nvPicPr>
          <p:cNvPr id="21507" name="Picture 10" descr="glue.jpg">
            <a:extLst>
              <a:ext uri="{FF2B5EF4-FFF2-40B4-BE49-F238E27FC236}">
                <a16:creationId xmlns:a16="http://schemas.microsoft.com/office/drawing/2014/main" id="{AEAFD7AB-DD94-A74F-AC23-82D0FF95BC6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7213" y="4645025"/>
            <a:ext cx="21320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Content Placeholder 7" descr="clint.jpg">
            <a:extLst>
              <a:ext uri="{FF2B5EF4-FFF2-40B4-BE49-F238E27FC236}">
                <a16:creationId xmlns:a16="http://schemas.microsoft.com/office/drawing/2014/main" id="{030ACC5E-F40A-A540-8DAB-49AD2B38BAC9}"/>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7060" b="-7060"/>
          <a:stretch>
            <a:fillRect/>
          </a:stretch>
        </p:blipFill>
        <p:spPr>
          <a:xfrm>
            <a:off x="4632325" y="273050"/>
            <a:ext cx="4054475" cy="4643438"/>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TotalTime>
  <Words>615</Words>
  <Application>Microsoft Macintosh PowerPoint</Application>
  <PresentationFormat>On-screen Show (4:3)</PresentationFormat>
  <Paragraphs>45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ＭＳ Ｐゴシック</vt:lpstr>
      <vt:lpstr>Calibri</vt:lpstr>
      <vt:lpstr>Office Theme</vt:lpstr>
      <vt:lpstr>PowerPoint Presentation</vt:lpstr>
      <vt:lpstr>Stewie Scraps</vt:lpstr>
      <vt:lpstr>Stewie Scraps</vt:lpstr>
      <vt:lpstr>Meet Stewie’s family</vt:lpstr>
      <vt:lpstr>JJ – Stewie’s dad</vt:lpstr>
      <vt:lpstr>Flo – Stewie’s mum</vt:lpstr>
      <vt:lpstr>Grandpa</vt:lpstr>
      <vt:lpstr>Poppy – Stewie’s sister</vt:lpstr>
      <vt:lpstr>Clint – Stewie’s brother</vt:lpstr>
      <vt:lpstr>Bric-a-brac</vt:lpstr>
      <vt:lpstr>Cast-off</vt:lpstr>
      <vt:lpstr>Bugzy</vt:lpstr>
      <vt:lpstr>Want to find out more about Stewie and his inventions?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Priscilla Hannaford</dc:creator>
  <cp:lastModifiedBy>Alison Marshall</cp:lastModifiedBy>
  <cp:revision>6</cp:revision>
  <dcterms:created xsi:type="dcterms:W3CDTF">2016-06-28T10:56:32Z</dcterms:created>
  <dcterms:modified xsi:type="dcterms:W3CDTF">2020-05-22T16:25:36Z</dcterms:modified>
</cp:coreProperties>
</file>