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4" r:id="rId2"/>
    <p:sldId id="294" r:id="rId3"/>
    <p:sldId id="295" r:id="rId4"/>
    <p:sldId id="296" r:id="rId5"/>
    <p:sldId id="297" r:id="rId6"/>
    <p:sldId id="292" r:id="rId7"/>
    <p:sldId id="256" r:id="rId8"/>
    <p:sldId id="257" r:id="rId9"/>
    <p:sldId id="258" r:id="rId10"/>
    <p:sldId id="259" r:id="rId11"/>
    <p:sldId id="260" r:id="rId12"/>
    <p:sldId id="302" r:id="rId13"/>
    <p:sldId id="261" r:id="rId14"/>
    <p:sldId id="265" r:id="rId15"/>
    <p:sldId id="267" r:id="rId16"/>
    <p:sldId id="303" r:id="rId17"/>
    <p:sldId id="268" r:id="rId18"/>
    <p:sldId id="298" r:id="rId19"/>
    <p:sldId id="269" r:id="rId20"/>
    <p:sldId id="272" r:id="rId21"/>
    <p:sldId id="273" r:id="rId22"/>
    <p:sldId id="274" r:id="rId23"/>
    <p:sldId id="275" r:id="rId24"/>
    <p:sldId id="276" r:id="rId25"/>
    <p:sldId id="279" r:id="rId26"/>
    <p:sldId id="299" r:id="rId27"/>
    <p:sldId id="301" r:id="rId28"/>
    <p:sldId id="277" r:id="rId29"/>
    <p:sldId id="281" r:id="rId30"/>
    <p:sldId id="300" r:id="rId31"/>
    <p:sldId id="284" r:id="rId32"/>
    <p:sldId id="285" r:id="rId33"/>
    <p:sldId id="286" r:id="rId34"/>
    <p:sldId id="287" r:id="rId35"/>
    <p:sldId id="288" r:id="rId36"/>
    <p:sldId id="289" r:id="rId37"/>
    <p:sldId id="290" r:id="rId38"/>
    <p:sldId id="291" r:id="rId39"/>
    <p:sldId id="293" r:id="rId4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34"/>
    <p:restoredTop sz="94698"/>
  </p:normalViewPr>
  <p:slideViewPr>
    <p:cSldViewPr snapToGrid="0" snapToObjects="1">
      <p:cViewPr varScale="1">
        <p:scale>
          <a:sx n="123" d="100"/>
          <a:sy n="123" d="100"/>
        </p:scale>
        <p:origin x="1448"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06A8568-1FCE-A042-A8DA-8BA02FFDD9FC}"/>
              </a:ext>
            </a:extLst>
          </p:cNvPr>
          <p:cNvSpPr>
            <a:spLocks noGrp="1"/>
          </p:cNvSpPr>
          <p:nvPr>
            <p:ph type="dt" sz="half" idx="10"/>
          </p:nvPr>
        </p:nvSpPr>
        <p:spPr/>
        <p:txBody>
          <a:bodyPr/>
          <a:lstStyle>
            <a:lvl1pPr>
              <a:defRPr/>
            </a:lvl1pPr>
          </a:lstStyle>
          <a:p>
            <a:pPr>
              <a:defRPr/>
            </a:pPr>
            <a:fld id="{918C13AF-4A43-2440-8AAA-818A231DCB69}" type="datetime1">
              <a:rPr lang="en-US" altLang="en-US"/>
              <a:pPr>
                <a:defRPr/>
              </a:pPr>
              <a:t>1/30/24</a:t>
            </a:fld>
            <a:endParaRPr lang="en-US" altLang="en-US"/>
          </a:p>
        </p:txBody>
      </p:sp>
      <p:sp>
        <p:nvSpPr>
          <p:cNvPr id="5" name="Footer Placeholder 4">
            <a:extLst>
              <a:ext uri="{FF2B5EF4-FFF2-40B4-BE49-F238E27FC236}">
                <a16:creationId xmlns:a16="http://schemas.microsoft.com/office/drawing/2014/main" id="{4112F652-BBAF-8140-AD52-EFEE4A4E20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176B2F-53D2-E94F-A82A-DF66F38498EE}"/>
              </a:ext>
            </a:extLst>
          </p:cNvPr>
          <p:cNvSpPr>
            <a:spLocks noGrp="1"/>
          </p:cNvSpPr>
          <p:nvPr>
            <p:ph type="sldNum" sz="quarter" idx="12"/>
          </p:nvPr>
        </p:nvSpPr>
        <p:spPr/>
        <p:txBody>
          <a:bodyPr/>
          <a:lstStyle>
            <a:lvl1pPr>
              <a:defRPr/>
            </a:lvl1pPr>
          </a:lstStyle>
          <a:p>
            <a:pPr>
              <a:defRPr/>
            </a:pPr>
            <a:fld id="{B28381CB-D141-E84B-A965-55E3BAE18638}" type="slidenum">
              <a:rPr lang="en-US" altLang="en-US"/>
              <a:pPr>
                <a:defRPr/>
              </a:pPr>
              <a:t>‹#›</a:t>
            </a:fld>
            <a:endParaRPr lang="en-US" altLang="en-US"/>
          </a:p>
        </p:txBody>
      </p:sp>
    </p:spTree>
    <p:extLst>
      <p:ext uri="{BB962C8B-B14F-4D97-AF65-F5344CB8AC3E}">
        <p14:creationId xmlns:p14="http://schemas.microsoft.com/office/powerpoint/2010/main" val="194540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9470F2-1F73-6546-8748-1DB824525858}"/>
              </a:ext>
            </a:extLst>
          </p:cNvPr>
          <p:cNvSpPr>
            <a:spLocks noGrp="1"/>
          </p:cNvSpPr>
          <p:nvPr>
            <p:ph type="dt" sz="half" idx="10"/>
          </p:nvPr>
        </p:nvSpPr>
        <p:spPr/>
        <p:txBody>
          <a:bodyPr/>
          <a:lstStyle>
            <a:lvl1pPr>
              <a:defRPr/>
            </a:lvl1pPr>
          </a:lstStyle>
          <a:p>
            <a:pPr>
              <a:defRPr/>
            </a:pPr>
            <a:fld id="{C947DF18-07DC-DF45-AC90-E6A11B6D70DC}" type="datetime1">
              <a:rPr lang="en-US" altLang="en-US"/>
              <a:pPr>
                <a:defRPr/>
              </a:pPr>
              <a:t>1/30/24</a:t>
            </a:fld>
            <a:endParaRPr lang="en-US" altLang="en-US"/>
          </a:p>
        </p:txBody>
      </p:sp>
      <p:sp>
        <p:nvSpPr>
          <p:cNvPr id="5" name="Footer Placeholder 4">
            <a:extLst>
              <a:ext uri="{FF2B5EF4-FFF2-40B4-BE49-F238E27FC236}">
                <a16:creationId xmlns:a16="http://schemas.microsoft.com/office/drawing/2014/main" id="{52287920-1FE6-E74C-B8E6-BD76CB6450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30AEA3-D11F-AA44-B374-CA942DA02A1D}"/>
              </a:ext>
            </a:extLst>
          </p:cNvPr>
          <p:cNvSpPr>
            <a:spLocks noGrp="1"/>
          </p:cNvSpPr>
          <p:nvPr>
            <p:ph type="sldNum" sz="quarter" idx="12"/>
          </p:nvPr>
        </p:nvSpPr>
        <p:spPr/>
        <p:txBody>
          <a:bodyPr/>
          <a:lstStyle>
            <a:lvl1pPr>
              <a:defRPr/>
            </a:lvl1pPr>
          </a:lstStyle>
          <a:p>
            <a:pPr>
              <a:defRPr/>
            </a:pPr>
            <a:fld id="{82BDBCA3-DDBE-9E43-BFB6-AD5DA5647FA6}" type="slidenum">
              <a:rPr lang="en-US" altLang="en-US"/>
              <a:pPr>
                <a:defRPr/>
              </a:pPr>
              <a:t>‹#›</a:t>
            </a:fld>
            <a:endParaRPr lang="en-US" altLang="en-US"/>
          </a:p>
        </p:txBody>
      </p:sp>
    </p:spTree>
    <p:extLst>
      <p:ext uri="{BB962C8B-B14F-4D97-AF65-F5344CB8AC3E}">
        <p14:creationId xmlns:p14="http://schemas.microsoft.com/office/powerpoint/2010/main" val="578414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C532ED1-95B3-3A49-BD52-F5F50C57CB3D}"/>
              </a:ext>
            </a:extLst>
          </p:cNvPr>
          <p:cNvSpPr>
            <a:spLocks noGrp="1"/>
          </p:cNvSpPr>
          <p:nvPr>
            <p:ph type="dt" sz="half" idx="10"/>
          </p:nvPr>
        </p:nvSpPr>
        <p:spPr/>
        <p:txBody>
          <a:bodyPr/>
          <a:lstStyle>
            <a:lvl1pPr>
              <a:defRPr/>
            </a:lvl1pPr>
          </a:lstStyle>
          <a:p>
            <a:pPr>
              <a:defRPr/>
            </a:pPr>
            <a:fld id="{49A14ED0-F7A1-5C40-9647-E441C5F9A4B9}" type="datetime1">
              <a:rPr lang="en-US" altLang="en-US"/>
              <a:pPr>
                <a:defRPr/>
              </a:pPr>
              <a:t>1/30/24</a:t>
            </a:fld>
            <a:endParaRPr lang="en-US" altLang="en-US"/>
          </a:p>
        </p:txBody>
      </p:sp>
      <p:sp>
        <p:nvSpPr>
          <p:cNvPr id="5" name="Footer Placeholder 4">
            <a:extLst>
              <a:ext uri="{FF2B5EF4-FFF2-40B4-BE49-F238E27FC236}">
                <a16:creationId xmlns:a16="http://schemas.microsoft.com/office/drawing/2014/main" id="{CE5D7DD9-2CA9-C74E-A49C-3BE3324A6C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80CCB9-7E9B-0845-B2B0-2D782C22C857}"/>
              </a:ext>
            </a:extLst>
          </p:cNvPr>
          <p:cNvSpPr>
            <a:spLocks noGrp="1"/>
          </p:cNvSpPr>
          <p:nvPr>
            <p:ph type="sldNum" sz="quarter" idx="12"/>
          </p:nvPr>
        </p:nvSpPr>
        <p:spPr/>
        <p:txBody>
          <a:bodyPr/>
          <a:lstStyle>
            <a:lvl1pPr>
              <a:defRPr/>
            </a:lvl1pPr>
          </a:lstStyle>
          <a:p>
            <a:pPr>
              <a:defRPr/>
            </a:pPr>
            <a:fld id="{453B201F-4F0A-964E-B262-B4CBDDA8DA85}" type="slidenum">
              <a:rPr lang="en-US" altLang="en-US"/>
              <a:pPr>
                <a:defRPr/>
              </a:pPr>
              <a:t>‹#›</a:t>
            </a:fld>
            <a:endParaRPr lang="en-US" altLang="en-US"/>
          </a:p>
        </p:txBody>
      </p:sp>
    </p:spTree>
    <p:extLst>
      <p:ext uri="{BB962C8B-B14F-4D97-AF65-F5344CB8AC3E}">
        <p14:creationId xmlns:p14="http://schemas.microsoft.com/office/powerpoint/2010/main" val="415898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C5D2C8-451D-1146-8569-177DE82B4F99}"/>
              </a:ext>
            </a:extLst>
          </p:cNvPr>
          <p:cNvSpPr>
            <a:spLocks noGrp="1"/>
          </p:cNvSpPr>
          <p:nvPr>
            <p:ph type="dt" sz="half" idx="10"/>
          </p:nvPr>
        </p:nvSpPr>
        <p:spPr/>
        <p:txBody>
          <a:bodyPr/>
          <a:lstStyle>
            <a:lvl1pPr>
              <a:defRPr/>
            </a:lvl1pPr>
          </a:lstStyle>
          <a:p>
            <a:pPr>
              <a:defRPr/>
            </a:pPr>
            <a:fld id="{7C2F1558-4BC4-2B48-ADFA-0E631985AFB8}" type="datetime1">
              <a:rPr lang="en-US" altLang="en-US"/>
              <a:pPr>
                <a:defRPr/>
              </a:pPr>
              <a:t>1/30/24</a:t>
            </a:fld>
            <a:endParaRPr lang="en-US" altLang="en-US"/>
          </a:p>
        </p:txBody>
      </p:sp>
      <p:sp>
        <p:nvSpPr>
          <p:cNvPr id="5" name="Footer Placeholder 4">
            <a:extLst>
              <a:ext uri="{FF2B5EF4-FFF2-40B4-BE49-F238E27FC236}">
                <a16:creationId xmlns:a16="http://schemas.microsoft.com/office/drawing/2014/main" id="{FB1D56E4-7CEF-0C41-A637-610771D4C8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FECA99-0222-F846-8C20-DA1B6858611C}"/>
              </a:ext>
            </a:extLst>
          </p:cNvPr>
          <p:cNvSpPr>
            <a:spLocks noGrp="1"/>
          </p:cNvSpPr>
          <p:nvPr>
            <p:ph type="sldNum" sz="quarter" idx="12"/>
          </p:nvPr>
        </p:nvSpPr>
        <p:spPr/>
        <p:txBody>
          <a:bodyPr/>
          <a:lstStyle>
            <a:lvl1pPr>
              <a:defRPr/>
            </a:lvl1pPr>
          </a:lstStyle>
          <a:p>
            <a:pPr>
              <a:defRPr/>
            </a:pPr>
            <a:fld id="{5626B182-C259-EC45-89DF-BCB8395D55CE}" type="slidenum">
              <a:rPr lang="en-US" altLang="en-US"/>
              <a:pPr>
                <a:defRPr/>
              </a:pPr>
              <a:t>‹#›</a:t>
            </a:fld>
            <a:endParaRPr lang="en-US" altLang="en-US"/>
          </a:p>
        </p:txBody>
      </p:sp>
    </p:spTree>
    <p:extLst>
      <p:ext uri="{BB962C8B-B14F-4D97-AF65-F5344CB8AC3E}">
        <p14:creationId xmlns:p14="http://schemas.microsoft.com/office/powerpoint/2010/main" val="188340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CF3CD2F-213F-D449-8620-A743FA27FBE2}"/>
              </a:ext>
            </a:extLst>
          </p:cNvPr>
          <p:cNvSpPr>
            <a:spLocks noGrp="1"/>
          </p:cNvSpPr>
          <p:nvPr>
            <p:ph type="dt" sz="half" idx="10"/>
          </p:nvPr>
        </p:nvSpPr>
        <p:spPr/>
        <p:txBody>
          <a:bodyPr/>
          <a:lstStyle>
            <a:lvl1pPr>
              <a:defRPr/>
            </a:lvl1pPr>
          </a:lstStyle>
          <a:p>
            <a:pPr>
              <a:defRPr/>
            </a:pPr>
            <a:fld id="{7CC74A7F-1A8F-844B-8B9A-11220424FEED}" type="datetime1">
              <a:rPr lang="en-US" altLang="en-US"/>
              <a:pPr>
                <a:defRPr/>
              </a:pPr>
              <a:t>1/30/24</a:t>
            </a:fld>
            <a:endParaRPr lang="en-US" altLang="en-US"/>
          </a:p>
        </p:txBody>
      </p:sp>
      <p:sp>
        <p:nvSpPr>
          <p:cNvPr id="5" name="Footer Placeholder 4">
            <a:extLst>
              <a:ext uri="{FF2B5EF4-FFF2-40B4-BE49-F238E27FC236}">
                <a16:creationId xmlns:a16="http://schemas.microsoft.com/office/drawing/2014/main" id="{4E609F8B-5F6E-9F4F-91AE-231B0876B7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5F78C1-363B-0E42-90C5-4215C343E766}"/>
              </a:ext>
            </a:extLst>
          </p:cNvPr>
          <p:cNvSpPr>
            <a:spLocks noGrp="1"/>
          </p:cNvSpPr>
          <p:nvPr>
            <p:ph type="sldNum" sz="quarter" idx="12"/>
          </p:nvPr>
        </p:nvSpPr>
        <p:spPr/>
        <p:txBody>
          <a:bodyPr/>
          <a:lstStyle>
            <a:lvl1pPr>
              <a:defRPr/>
            </a:lvl1pPr>
          </a:lstStyle>
          <a:p>
            <a:pPr>
              <a:defRPr/>
            </a:pPr>
            <a:fld id="{F0155212-2BF3-F44A-8AE7-E05921189185}" type="slidenum">
              <a:rPr lang="en-US" altLang="en-US"/>
              <a:pPr>
                <a:defRPr/>
              </a:pPr>
              <a:t>‹#›</a:t>
            </a:fld>
            <a:endParaRPr lang="en-US" altLang="en-US"/>
          </a:p>
        </p:txBody>
      </p:sp>
    </p:spTree>
    <p:extLst>
      <p:ext uri="{BB962C8B-B14F-4D97-AF65-F5344CB8AC3E}">
        <p14:creationId xmlns:p14="http://schemas.microsoft.com/office/powerpoint/2010/main" val="16462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2F946427-B547-7C4C-B264-6D32973B01FF}"/>
              </a:ext>
            </a:extLst>
          </p:cNvPr>
          <p:cNvSpPr>
            <a:spLocks noGrp="1"/>
          </p:cNvSpPr>
          <p:nvPr>
            <p:ph type="dt" sz="half" idx="10"/>
          </p:nvPr>
        </p:nvSpPr>
        <p:spPr/>
        <p:txBody>
          <a:bodyPr/>
          <a:lstStyle>
            <a:lvl1pPr>
              <a:defRPr/>
            </a:lvl1pPr>
          </a:lstStyle>
          <a:p>
            <a:pPr>
              <a:defRPr/>
            </a:pPr>
            <a:fld id="{1ECCD4EB-0E9E-C64B-BD82-64BB182684E4}" type="datetime1">
              <a:rPr lang="en-US" altLang="en-US"/>
              <a:pPr>
                <a:defRPr/>
              </a:pPr>
              <a:t>1/30/24</a:t>
            </a:fld>
            <a:endParaRPr lang="en-US" altLang="en-US"/>
          </a:p>
        </p:txBody>
      </p:sp>
      <p:sp>
        <p:nvSpPr>
          <p:cNvPr id="6" name="Footer Placeholder 4">
            <a:extLst>
              <a:ext uri="{FF2B5EF4-FFF2-40B4-BE49-F238E27FC236}">
                <a16:creationId xmlns:a16="http://schemas.microsoft.com/office/drawing/2014/main" id="{09B98EE1-39F5-7A42-80EE-34DD0BFBE2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256E33-42AD-2D4C-9772-7D2A5372D04E}"/>
              </a:ext>
            </a:extLst>
          </p:cNvPr>
          <p:cNvSpPr>
            <a:spLocks noGrp="1"/>
          </p:cNvSpPr>
          <p:nvPr>
            <p:ph type="sldNum" sz="quarter" idx="12"/>
          </p:nvPr>
        </p:nvSpPr>
        <p:spPr/>
        <p:txBody>
          <a:bodyPr/>
          <a:lstStyle>
            <a:lvl1pPr>
              <a:defRPr/>
            </a:lvl1pPr>
          </a:lstStyle>
          <a:p>
            <a:pPr>
              <a:defRPr/>
            </a:pPr>
            <a:fld id="{AF283027-1D22-0841-BC7B-1B42BF716D6A}" type="slidenum">
              <a:rPr lang="en-US" altLang="en-US"/>
              <a:pPr>
                <a:defRPr/>
              </a:pPr>
              <a:t>‹#›</a:t>
            </a:fld>
            <a:endParaRPr lang="en-US" altLang="en-US"/>
          </a:p>
        </p:txBody>
      </p:sp>
    </p:spTree>
    <p:extLst>
      <p:ext uri="{BB962C8B-B14F-4D97-AF65-F5344CB8AC3E}">
        <p14:creationId xmlns:p14="http://schemas.microsoft.com/office/powerpoint/2010/main" val="188465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38644BEC-1FFB-5843-9507-BEDA73554AE7}"/>
              </a:ext>
            </a:extLst>
          </p:cNvPr>
          <p:cNvSpPr>
            <a:spLocks noGrp="1"/>
          </p:cNvSpPr>
          <p:nvPr>
            <p:ph type="dt" sz="half" idx="10"/>
          </p:nvPr>
        </p:nvSpPr>
        <p:spPr/>
        <p:txBody>
          <a:bodyPr/>
          <a:lstStyle>
            <a:lvl1pPr>
              <a:defRPr/>
            </a:lvl1pPr>
          </a:lstStyle>
          <a:p>
            <a:pPr>
              <a:defRPr/>
            </a:pPr>
            <a:fld id="{D3C6BB8A-3EFE-EF4F-90CA-3F786F79AC34}" type="datetime1">
              <a:rPr lang="en-US" altLang="en-US"/>
              <a:pPr>
                <a:defRPr/>
              </a:pPr>
              <a:t>1/30/24</a:t>
            </a:fld>
            <a:endParaRPr lang="en-US" altLang="en-US"/>
          </a:p>
        </p:txBody>
      </p:sp>
      <p:sp>
        <p:nvSpPr>
          <p:cNvPr id="8" name="Footer Placeholder 4">
            <a:extLst>
              <a:ext uri="{FF2B5EF4-FFF2-40B4-BE49-F238E27FC236}">
                <a16:creationId xmlns:a16="http://schemas.microsoft.com/office/drawing/2014/main" id="{F4CD5630-457F-B94B-B099-EFF656F543C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2270EC2-D85C-5D41-B009-3D6AED286D3F}"/>
              </a:ext>
            </a:extLst>
          </p:cNvPr>
          <p:cNvSpPr>
            <a:spLocks noGrp="1"/>
          </p:cNvSpPr>
          <p:nvPr>
            <p:ph type="sldNum" sz="quarter" idx="12"/>
          </p:nvPr>
        </p:nvSpPr>
        <p:spPr/>
        <p:txBody>
          <a:bodyPr/>
          <a:lstStyle>
            <a:lvl1pPr>
              <a:defRPr/>
            </a:lvl1pPr>
          </a:lstStyle>
          <a:p>
            <a:pPr>
              <a:defRPr/>
            </a:pPr>
            <a:fld id="{B48D8911-1A1D-4046-863E-94D10F805136}" type="slidenum">
              <a:rPr lang="en-US" altLang="en-US"/>
              <a:pPr>
                <a:defRPr/>
              </a:pPr>
              <a:t>‹#›</a:t>
            </a:fld>
            <a:endParaRPr lang="en-US" altLang="en-US"/>
          </a:p>
        </p:txBody>
      </p:sp>
    </p:spTree>
    <p:extLst>
      <p:ext uri="{BB962C8B-B14F-4D97-AF65-F5344CB8AC3E}">
        <p14:creationId xmlns:p14="http://schemas.microsoft.com/office/powerpoint/2010/main" val="3761754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86FF7DBD-C5BD-E84D-96D1-B5A111499351}"/>
              </a:ext>
            </a:extLst>
          </p:cNvPr>
          <p:cNvSpPr>
            <a:spLocks noGrp="1"/>
          </p:cNvSpPr>
          <p:nvPr>
            <p:ph type="dt" sz="half" idx="10"/>
          </p:nvPr>
        </p:nvSpPr>
        <p:spPr/>
        <p:txBody>
          <a:bodyPr/>
          <a:lstStyle>
            <a:lvl1pPr>
              <a:defRPr/>
            </a:lvl1pPr>
          </a:lstStyle>
          <a:p>
            <a:pPr>
              <a:defRPr/>
            </a:pPr>
            <a:fld id="{1B1CAD2E-C98F-A345-8DDD-F593E02FCA0E}" type="datetime1">
              <a:rPr lang="en-US" altLang="en-US"/>
              <a:pPr>
                <a:defRPr/>
              </a:pPr>
              <a:t>1/30/24</a:t>
            </a:fld>
            <a:endParaRPr lang="en-US" altLang="en-US"/>
          </a:p>
        </p:txBody>
      </p:sp>
      <p:sp>
        <p:nvSpPr>
          <p:cNvPr id="4" name="Footer Placeholder 4">
            <a:extLst>
              <a:ext uri="{FF2B5EF4-FFF2-40B4-BE49-F238E27FC236}">
                <a16:creationId xmlns:a16="http://schemas.microsoft.com/office/drawing/2014/main" id="{BA7CAD0B-6C71-4D4A-AB94-CAD9921ADDD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6B448F7-FD65-4047-8027-E7E48922E090}"/>
              </a:ext>
            </a:extLst>
          </p:cNvPr>
          <p:cNvSpPr>
            <a:spLocks noGrp="1"/>
          </p:cNvSpPr>
          <p:nvPr>
            <p:ph type="sldNum" sz="quarter" idx="12"/>
          </p:nvPr>
        </p:nvSpPr>
        <p:spPr/>
        <p:txBody>
          <a:bodyPr/>
          <a:lstStyle>
            <a:lvl1pPr>
              <a:defRPr/>
            </a:lvl1pPr>
          </a:lstStyle>
          <a:p>
            <a:pPr>
              <a:defRPr/>
            </a:pPr>
            <a:fld id="{CDA6FAF4-589F-8149-9190-BC9C4FD86902}" type="slidenum">
              <a:rPr lang="en-US" altLang="en-US"/>
              <a:pPr>
                <a:defRPr/>
              </a:pPr>
              <a:t>‹#›</a:t>
            </a:fld>
            <a:endParaRPr lang="en-US" altLang="en-US"/>
          </a:p>
        </p:txBody>
      </p:sp>
    </p:spTree>
    <p:extLst>
      <p:ext uri="{BB962C8B-B14F-4D97-AF65-F5344CB8AC3E}">
        <p14:creationId xmlns:p14="http://schemas.microsoft.com/office/powerpoint/2010/main" val="2406621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297C094-0686-2249-8CF5-51E429F49C50}"/>
              </a:ext>
            </a:extLst>
          </p:cNvPr>
          <p:cNvSpPr>
            <a:spLocks noGrp="1"/>
          </p:cNvSpPr>
          <p:nvPr>
            <p:ph type="dt" sz="half" idx="10"/>
          </p:nvPr>
        </p:nvSpPr>
        <p:spPr/>
        <p:txBody>
          <a:bodyPr/>
          <a:lstStyle>
            <a:lvl1pPr>
              <a:defRPr/>
            </a:lvl1pPr>
          </a:lstStyle>
          <a:p>
            <a:pPr>
              <a:defRPr/>
            </a:pPr>
            <a:fld id="{B6A15EBE-B95C-084C-90B6-FBD76CA449AA}" type="datetime1">
              <a:rPr lang="en-US" altLang="en-US"/>
              <a:pPr>
                <a:defRPr/>
              </a:pPr>
              <a:t>1/30/24</a:t>
            </a:fld>
            <a:endParaRPr lang="en-US" altLang="en-US"/>
          </a:p>
        </p:txBody>
      </p:sp>
      <p:sp>
        <p:nvSpPr>
          <p:cNvPr id="3" name="Footer Placeholder 4">
            <a:extLst>
              <a:ext uri="{FF2B5EF4-FFF2-40B4-BE49-F238E27FC236}">
                <a16:creationId xmlns:a16="http://schemas.microsoft.com/office/drawing/2014/main" id="{27B01647-B932-024A-B44B-DCCE781BD2F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DA33969-DB1A-264A-9A19-13F059592581}"/>
              </a:ext>
            </a:extLst>
          </p:cNvPr>
          <p:cNvSpPr>
            <a:spLocks noGrp="1"/>
          </p:cNvSpPr>
          <p:nvPr>
            <p:ph type="sldNum" sz="quarter" idx="12"/>
          </p:nvPr>
        </p:nvSpPr>
        <p:spPr/>
        <p:txBody>
          <a:bodyPr/>
          <a:lstStyle>
            <a:lvl1pPr>
              <a:defRPr/>
            </a:lvl1pPr>
          </a:lstStyle>
          <a:p>
            <a:pPr>
              <a:defRPr/>
            </a:pPr>
            <a:fld id="{EEE53B11-49CA-1E41-A43E-E4962A99BBA6}" type="slidenum">
              <a:rPr lang="en-US" altLang="en-US"/>
              <a:pPr>
                <a:defRPr/>
              </a:pPr>
              <a:t>‹#›</a:t>
            </a:fld>
            <a:endParaRPr lang="en-US" altLang="en-US"/>
          </a:p>
        </p:txBody>
      </p:sp>
    </p:spTree>
    <p:extLst>
      <p:ext uri="{BB962C8B-B14F-4D97-AF65-F5344CB8AC3E}">
        <p14:creationId xmlns:p14="http://schemas.microsoft.com/office/powerpoint/2010/main" val="1333834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73623ACB-5333-4A42-B875-85E93663C2C6}"/>
              </a:ext>
            </a:extLst>
          </p:cNvPr>
          <p:cNvSpPr>
            <a:spLocks noGrp="1"/>
          </p:cNvSpPr>
          <p:nvPr>
            <p:ph type="dt" sz="half" idx="10"/>
          </p:nvPr>
        </p:nvSpPr>
        <p:spPr/>
        <p:txBody>
          <a:bodyPr/>
          <a:lstStyle>
            <a:lvl1pPr>
              <a:defRPr/>
            </a:lvl1pPr>
          </a:lstStyle>
          <a:p>
            <a:pPr>
              <a:defRPr/>
            </a:pPr>
            <a:fld id="{E0FD4A1C-06A6-5849-AACC-A3CA51798762}" type="datetime1">
              <a:rPr lang="en-US" altLang="en-US"/>
              <a:pPr>
                <a:defRPr/>
              </a:pPr>
              <a:t>1/30/24</a:t>
            </a:fld>
            <a:endParaRPr lang="en-US" altLang="en-US"/>
          </a:p>
        </p:txBody>
      </p:sp>
      <p:sp>
        <p:nvSpPr>
          <p:cNvPr id="6" name="Footer Placeholder 4">
            <a:extLst>
              <a:ext uri="{FF2B5EF4-FFF2-40B4-BE49-F238E27FC236}">
                <a16:creationId xmlns:a16="http://schemas.microsoft.com/office/drawing/2014/main" id="{A18D7A22-2B7F-2C40-9FF7-F186A41E54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735A6B-FBC3-F047-B867-481B87BC6982}"/>
              </a:ext>
            </a:extLst>
          </p:cNvPr>
          <p:cNvSpPr>
            <a:spLocks noGrp="1"/>
          </p:cNvSpPr>
          <p:nvPr>
            <p:ph type="sldNum" sz="quarter" idx="12"/>
          </p:nvPr>
        </p:nvSpPr>
        <p:spPr/>
        <p:txBody>
          <a:bodyPr/>
          <a:lstStyle>
            <a:lvl1pPr>
              <a:defRPr/>
            </a:lvl1pPr>
          </a:lstStyle>
          <a:p>
            <a:pPr>
              <a:defRPr/>
            </a:pPr>
            <a:fld id="{2E66954B-D2A7-1C42-81CD-F21036DAB3E4}" type="slidenum">
              <a:rPr lang="en-US" altLang="en-US"/>
              <a:pPr>
                <a:defRPr/>
              </a:pPr>
              <a:t>‹#›</a:t>
            </a:fld>
            <a:endParaRPr lang="en-US" altLang="en-US"/>
          </a:p>
        </p:txBody>
      </p:sp>
    </p:spTree>
    <p:extLst>
      <p:ext uri="{BB962C8B-B14F-4D97-AF65-F5344CB8AC3E}">
        <p14:creationId xmlns:p14="http://schemas.microsoft.com/office/powerpoint/2010/main" val="4199915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399C4590-8F47-8848-AA94-3AED88822144}"/>
              </a:ext>
            </a:extLst>
          </p:cNvPr>
          <p:cNvSpPr>
            <a:spLocks noGrp="1"/>
          </p:cNvSpPr>
          <p:nvPr>
            <p:ph type="dt" sz="half" idx="10"/>
          </p:nvPr>
        </p:nvSpPr>
        <p:spPr/>
        <p:txBody>
          <a:bodyPr/>
          <a:lstStyle>
            <a:lvl1pPr>
              <a:defRPr/>
            </a:lvl1pPr>
          </a:lstStyle>
          <a:p>
            <a:pPr>
              <a:defRPr/>
            </a:pPr>
            <a:fld id="{019C6E28-AF5C-6E41-8F60-D9A3B5913F8B}" type="datetime1">
              <a:rPr lang="en-US" altLang="en-US"/>
              <a:pPr>
                <a:defRPr/>
              </a:pPr>
              <a:t>1/30/24</a:t>
            </a:fld>
            <a:endParaRPr lang="en-US" altLang="en-US"/>
          </a:p>
        </p:txBody>
      </p:sp>
      <p:sp>
        <p:nvSpPr>
          <p:cNvPr id="6" name="Footer Placeholder 4">
            <a:extLst>
              <a:ext uri="{FF2B5EF4-FFF2-40B4-BE49-F238E27FC236}">
                <a16:creationId xmlns:a16="http://schemas.microsoft.com/office/drawing/2014/main" id="{410BEB52-ED18-5043-8DA5-436E304FA9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27C2A3-6952-EF46-ABCB-E1CC82383D27}"/>
              </a:ext>
            </a:extLst>
          </p:cNvPr>
          <p:cNvSpPr>
            <a:spLocks noGrp="1"/>
          </p:cNvSpPr>
          <p:nvPr>
            <p:ph type="sldNum" sz="quarter" idx="12"/>
          </p:nvPr>
        </p:nvSpPr>
        <p:spPr/>
        <p:txBody>
          <a:bodyPr/>
          <a:lstStyle>
            <a:lvl1pPr>
              <a:defRPr/>
            </a:lvl1pPr>
          </a:lstStyle>
          <a:p>
            <a:pPr>
              <a:defRPr/>
            </a:pPr>
            <a:fld id="{8B3D57A2-214A-4341-A114-150F4A2123B1}" type="slidenum">
              <a:rPr lang="en-US" altLang="en-US"/>
              <a:pPr>
                <a:defRPr/>
              </a:pPr>
              <a:t>‹#›</a:t>
            </a:fld>
            <a:endParaRPr lang="en-US" altLang="en-US"/>
          </a:p>
        </p:txBody>
      </p:sp>
    </p:spTree>
    <p:extLst>
      <p:ext uri="{BB962C8B-B14F-4D97-AF65-F5344CB8AC3E}">
        <p14:creationId xmlns:p14="http://schemas.microsoft.com/office/powerpoint/2010/main" val="157618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EED28A7-E8EF-C442-AFA3-D7032C5E448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6D4467E-8417-9A45-BAE5-868D783A8E1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BA43779-3A37-1948-A58D-2C48934F30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F321DD95-763C-C84A-BFDE-70C87836D7A5}" type="datetime1">
              <a:rPr lang="en-US" altLang="en-US"/>
              <a:pPr>
                <a:defRPr/>
              </a:pPr>
              <a:t>1/30/24</a:t>
            </a:fld>
            <a:endParaRPr lang="en-US" altLang="en-US"/>
          </a:p>
        </p:txBody>
      </p:sp>
      <p:sp>
        <p:nvSpPr>
          <p:cNvPr id="5" name="Footer Placeholder 4">
            <a:extLst>
              <a:ext uri="{FF2B5EF4-FFF2-40B4-BE49-F238E27FC236}">
                <a16:creationId xmlns:a16="http://schemas.microsoft.com/office/drawing/2014/main" id="{0E9620D2-0AD9-204A-8CE3-49F7985DF3D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398C084-CACE-8B4D-A0E1-E3747DBA1EA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04646AA-7A92-D44E-AEA6-F50680A6B857}" type="slidenum">
              <a:rPr lang="en-US" altLang="en-US"/>
              <a:pPr>
                <a:defRPr/>
              </a:pPr>
              <a:t>‹#›</a:t>
            </a:fld>
            <a:endParaRPr lang="en-US" altLang="en-US"/>
          </a:p>
        </p:txBody>
      </p:sp>
      <p:pic>
        <p:nvPicPr>
          <p:cNvPr id="1031" name="Picture 6" descr="Logowebsite.tif">
            <a:extLst>
              <a:ext uri="{FF2B5EF4-FFF2-40B4-BE49-F238E27FC236}">
                <a16:creationId xmlns:a16="http://schemas.microsoft.com/office/drawing/2014/main" id="{9B51F680-D48C-164B-A437-6CC7697B711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61213" y="6122988"/>
            <a:ext cx="15255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1" charset="-128"/>
          <a:cs typeface="ヒラギノ角ゴ Pro W3" pitchFamily="-1"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pitchFamily="-1" charset="-128"/>
          <a:cs typeface="ヒラギノ角ゴ Pro W3" pitchFamily="-1"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pitchFamily="-1" charset="-128"/>
          <a:cs typeface="ヒラギノ角ゴ Pro W3" pitchFamily="-1"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pitchFamily="-1" charset="-128"/>
          <a:cs typeface="ヒラギノ角ゴ Pro W3" pitchFamily="-1"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pitchFamily="-1" charset="-128"/>
          <a:cs typeface="ヒラギノ角ゴ Pro W3" pitchFamily="-1" charset="-128"/>
        </a:defRPr>
      </a:lvl5pPr>
      <a:lvl6pPr marL="457200" algn="ctr" defTabSz="457200" rtl="0" fontAlgn="base">
        <a:spcBef>
          <a:spcPct val="0"/>
        </a:spcBef>
        <a:spcAft>
          <a:spcPct val="0"/>
        </a:spcAft>
        <a:defRPr sz="4400">
          <a:solidFill>
            <a:schemeClr val="tx1"/>
          </a:solidFill>
          <a:latin typeface="Calibri" charset="0"/>
          <a:ea typeface="ヒラギノ角ゴ Pro W3" pitchFamily="-1" charset="-128"/>
          <a:cs typeface="ヒラギノ角ゴ Pro W3" pitchFamily="-1" charset="-128"/>
        </a:defRPr>
      </a:lvl6pPr>
      <a:lvl7pPr marL="914400" algn="ctr" defTabSz="457200" rtl="0" fontAlgn="base">
        <a:spcBef>
          <a:spcPct val="0"/>
        </a:spcBef>
        <a:spcAft>
          <a:spcPct val="0"/>
        </a:spcAft>
        <a:defRPr sz="4400">
          <a:solidFill>
            <a:schemeClr val="tx1"/>
          </a:solidFill>
          <a:latin typeface="Calibri" charset="0"/>
          <a:ea typeface="ヒラギノ角ゴ Pro W3" pitchFamily="-1" charset="-128"/>
          <a:cs typeface="ヒラギノ角ゴ Pro W3" pitchFamily="-1" charset="-128"/>
        </a:defRPr>
      </a:lvl7pPr>
      <a:lvl8pPr marL="1371600" algn="ctr" defTabSz="457200" rtl="0" fontAlgn="base">
        <a:spcBef>
          <a:spcPct val="0"/>
        </a:spcBef>
        <a:spcAft>
          <a:spcPct val="0"/>
        </a:spcAft>
        <a:defRPr sz="4400">
          <a:solidFill>
            <a:schemeClr val="tx1"/>
          </a:solidFill>
          <a:latin typeface="Calibri" charset="0"/>
          <a:ea typeface="ヒラギノ角ゴ Pro W3" pitchFamily="-1" charset="-128"/>
          <a:cs typeface="ヒラギノ角ゴ Pro W3" pitchFamily="-1" charset="-128"/>
        </a:defRPr>
      </a:lvl8pPr>
      <a:lvl9pPr marL="1828800" algn="ctr" defTabSz="457200" rtl="0" fontAlgn="base">
        <a:spcBef>
          <a:spcPct val="0"/>
        </a:spcBef>
        <a:spcAft>
          <a:spcPct val="0"/>
        </a:spcAft>
        <a:defRPr sz="4400">
          <a:solidFill>
            <a:schemeClr val="tx1"/>
          </a:solidFill>
          <a:latin typeface="Calibri" charset="0"/>
          <a:ea typeface="ヒラギノ角ゴ Pro W3" pitchFamily="-1" charset="-128"/>
          <a:cs typeface="ヒラギノ角ゴ Pro W3" pitchFamily="-1"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pitchFamily="-1" charset="-128"/>
          <a:cs typeface="ヒラギノ角ゴ Pro W3"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8" charset="-128"/>
          <a:cs typeface="ＭＳ Ｐゴシック" pitchFamily="-108"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brilliantpublications.co.uk/product/teach-french-through-the-paris-olympics-202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0B0F8-683B-44E3-702B-2E28EAE07128}"/>
              </a:ext>
            </a:extLst>
          </p:cNvPr>
          <p:cNvSpPr>
            <a:spLocks noGrp="1"/>
          </p:cNvSpPr>
          <p:nvPr>
            <p:ph type="title"/>
          </p:nvPr>
        </p:nvSpPr>
        <p:spPr>
          <a:ln>
            <a:noFill/>
          </a:ln>
        </p:spPr>
        <p:txBody>
          <a:bodyPr/>
          <a:lstStyle/>
          <a:p>
            <a:pPr algn="l"/>
            <a:r>
              <a:rPr lang="en-US" sz="5000" b="1" dirty="0">
                <a:solidFill>
                  <a:srgbClr val="00B0F0"/>
                </a:solidFill>
                <a:latin typeface="Arial" panose="020B0604020202020204" pitchFamily="34" charset="0"/>
                <a:cs typeface="Arial" panose="020B0604020202020204" pitchFamily="34" charset="0"/>
              </a:rPr>
              <a:t>Les 32 Sports </a:t>
            </a:r>
            <a:r>
              <a:rPr lang="en-US" sz="5000" b="1" dirty="0" err="1">
                <a:solidFill>
                  <a:srgbClr val="00B0F0"/>
                </a:solidFill>
                <a:latin typeface="Arial" panose="020B0604020202020204" pitchFamily="34" charset="0"/>
                <a:cs typeface="Arial" panose="020B0604020202020204" pitchFamily="34" charset="0"/>
              </a:rPr>
              <a:t>Olympiques</a:t>
            </a:r>
            <a:endParaRPr lang="en-US" sz="5000" b="1" dirty="0">
              <a:solidFill>
                <a:srgbClr val="00B0F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FA4F7C3-1264-54F2-882A-745C4ED7F5C6}"/>
              </a:ext>
            </a:extLst>
          </p:cNvPr>
          <p:cNvSpPr txBox="1"/>
          <p:nvPr/>
        </p:nvSpPr>
        <p:spPr>
          <a:xfrm>
            <a:off x="457200" y="1435158"/>
            <a:ext cx="7178565" cy="1015663"/>
          </a:xfrm>
          <a:prstGeom prst="rect">
            <a:avLst/>
          </a:prstGeom>
          <a:noFill/>
        </p:spPr>
        <p:txBody>
          <a:bodyPr wrap="square" rtlCol="0">
            <a:spAutoFit/>
          </a:bodyPr>
          <a:lstStyle/>
          <a:p>
            <a:r>
              <a:rPr lang="en-US" sz="3000" b="1" dirty="0"/>
              <a:t>French words for the 32 sports at the 2024 Paris Olympics</a:t>
            </a:r>
          </a:p>
        </p:txBody>
      </p:sp>
      <p:pic>
        <p:nvPicPr>
          <p:cNvPr id="4" name="Picture 3" descr="badminton cover illustration with plain background copy.jpg">
            <a:extLst>
              <a:ext uri="{FF2B5EF4-FFF2-40B4-BE49-F238E27FC236}">
                <a16:creationId xmlns:a16="http://schemas.microsoft.com/office/drawing/2014/main" id="{356F63E6-6D84-AFCB-D49F-75A41E3B4D07}"/>
              </a:ext>
            </a:extLst>
          </p:cNvPr>
          <p:cNvPicPr>
            <a:picLocks noChangeAspect="1"/>
          </p:cNvPicPr>
          <p:nvPr/>
        </p:nvPicPr>
        <p:blipFill>
          <a:blip r:embed="rId2">
            <a:extLst>
              <a:ext uri="{28A0092B-C50C-407E-A947-70E740481C1C}">
                <a14:useLocalDpi xmlns:a14="http://schemas.microsoft.com/office/drawing/2010/main" val="0"/>
              </a:ext>
            </a:extLst>
          </a:blip>
          <a:srcRect l="5775" r="3453"/>
          <a:stretch>
            <a:fillRect/>
          </a:stretch>
        </p:blipFill>
        <p:spPr bwMode="auto">
          <a:xfrm>
            <a:off x="457200" y="2760816"/>
            <a:ext cx="2578449" cy="271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gymnastics cover illustration copy.jpg">
            <a:extLst>
              <a:ext uri="{FF2B5EF4-FFF2-40B4-BE49-F238E27FC236}">
                <a16:creationId xmlns:a16="http://schemas.microsoft.com/office/drawing/2014/main" id="{1AAAA8D8-A2B3-6EE6-5B19-830E03D20273}"/>
              </a:ext>
            </a:extLst>
          </p:cNvPr>
          <p:cNvPicPr>
            <a:picLocks noChangeAspect="1"/>
          </p:cNvPicPr>
          <p:nvPr/>
        </p:nvPicPr>
        <p:blipFill rotWithShape="1">
          <a:blip r:embed="rId3">
            <a:extLst>
              <a:ext uri="{28A0092B-C50C-407E-A947-70E740481C1C}">
                <a14:useLocalDpi xmlns:a14="http://schemas.microsoft.com/office/drawing/2010/main" val="0"/>
              </a:ext>
            </a:extLst>
          </a:blip>
          <a:srcRect l="9057" t="9977" r="14201" b="463"/>
          <a:stretch/>
        </p:blipFill>
        <p:spPr bwMode="auto">
          <a:xfrm>
            <a:off x="6108352" y="2760816"/>
            <a:ext cx="2578448" cy="27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thletics copy.jpg">
            <a:extLst>
              <a:ext uri="{FF2B5EF4-FFF2-40B4-BE49-F238E27FC236}">
                <a16:creationId xmlns:a16="http://schemas.microsoft.com/office/drawing/2014/main" id="{CC325923-3ACC-3FDD-9E04-187D17C47172}"/>
              </a:ext>
            </a:extLst>
          </p:cNvPr>
          <p:cNvPicPr>
            <a:picLocks noChangeAspect="1"/>
          </p:cNvPicPr>
          <p:nvPr/>
        </p:nvPicPr>
        <p:blipFill rotWithShape="1">
          <a:blip r:embed="rId4">
            <a:extLst>
              <a:ext uri="{28A0092B-C50C-407E-A947-70E740481C1C}">
                <a14:useLocalDpi xmlns:a14="http://schemas.microsoft.com/office/drawing/2010/main" val="0"/>
              </a:ext>
            </a:extLst>
          </a:blip>
          <a:srcRect l="14334" t="5511" r="16454" b="15942"/>
          <a:stretch/>
        </p:blipFill>
        <p:spPr bwMode="auto">
          <a:xfrm>
            <a:off x="3278521" y="2760816"/>
            <a:ext cx="2586957" cy="27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a:extLst>
              <a:ext uri="{FF2B5EF4-FFF2-40B4-BE49-F238E27FC236}">
                <a16:creationId xmlns:a16="http://schemas.microsoft.com/office/drawing/2014/main" id="{97603A70-F54E-16B9-971D-83EC018D21C9}"/>
              </a:ext>
            </a:extLst>
          </p:cNvPr>
          <p:cNvSpPr txBox="1">
            <a:spLocks/>
          </p:cNvSpPr>
          <p:nvPr/>
        </p:nvSpPr>
        <p:spPr>
          <a:xfrm>
            <a:off x="3278521" y="5508403"/>
            <a:ext cx="2586957" cy="442974"/>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pitchFamily="-1" charset="-128"/>
                <a:cs typeface="ヒラギノ角ゴ Pro W3"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8" charset="-128"/>
                <a:cs typeface="ＭＳ Ｐゴシック" pitchFamily="-108"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None/>
            </a:pPr>
            <a:r>
              <a:rPr lang="en-US" altLang="en-US" sz="2400" b="1" dirty="0" err="1">
                <a:solidFill>
                  <a:srgbClr val="00B0F0"/>
                </a:solidFill>
                <a:latin typeface="Arial" panose="020B0604020202020204" pitchFamily="34" charset="0"/>
                <a:ea typeface="ヒラギノ角ゴ Pro W3" panose="020B0300000000000000" pitchFamily="34" charset="-128"/>
                <a:cs typeface="Arial" panose="020B0604020202020204" pitchFamily="34" charset="0"/>
              </a:rPr>
              <a:t>l’athlétisme</a:t>
            </a:r>
            <a:endParaRPr lang="en-US" altLang="en-US" sz="2400" b="1" dirty="0">
              <a:solidFill>
                <a:srgbClr val="00B0F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10" name="Text Placeholder 5">
            <a:extLst>
              <a:ext uri="{FF2B5EF4-FFF2-40B4-BE49-F238E27FC236}">
                <a16:creationId xmlns:a16="http://schemas.microsoft.com/office/drawing/2014/main" id="{5FEFCAA9-6870-ED3C-F521-F8937ED6391E}"/>
              </a:ext>
            </a:extLst>
          </p:cNvPr>
          <p:cNvSpPr txBox="1">
            <a:spLocks/>
          </p:cNvSpPr>
          <p:nvPr/>
        </p:nvSpPr>
        <p:spPr>
          <a:xfrm>
            <a:off x="457200" y="5508403"/>
            <a:ext cx="2586957" cy="442974"/>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pitchFamily="-1" charset="-128"/>
                <a:cs typeface="ヒラギノ角ゴ Pro W3"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8" charset="-128"/>
                <a:cs typeface="ＭＳ Ｐゴシック" pitchFamily="-108"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None/>
            </a:pPr>
            <a:r>
              <a:rPr lang="en-US" altLang="en-US" sz="2400" b="1" dirty="0">
                <a:solidFill>
                  <a:srgbClr val="00B0F0"/>
                </a:solidFill>
                <a:latin typeface="Arial" panose="020B0604020202020204" pitchFamily="34" charset="0"/>
                <a:ea typeface="ヒラギノ角ゴ Pro W3" panose="020B0300000000000000" pitchFamily="34" charset="-128"/>
                <a:cs typeface="Arial" panose="020B0604020202020204" pitchFamily="34" charset="0"/>
              </a:rPr>
              <a:t>le badminton</a:t>
            </a:r>
          </a:p>
        </p:txBody>
      </p:sp>
      <p:sp>
        <p:nvSpPr>
          <p:cNvPr id="12" name="Text Placeholder 5">
            <a:extLst>
              <a:ext uri="{FF2B5EF4-FFF2-40B4-BE49-F238E27FC236}">
                <a16:creationId xmlns:a16="http://schemas.microsoft.com/office/drawing/2014/main" id="{6EE5D619-5F29-D841-83E5-9BD5E9642E6F}"/>
              </a:ext>
            </a:extLst>
          </p:cNvPr>
          <p:cNvSpPr txBox="1">
            <a:spLocks/>
          </p:cNvSpPr>
          <p:nvPr/>
        </p:nvSpPr>
        <p:spPr>
          <a:xfrm>
            <a:off x="6108350" y="5471616"/>
            <a:ext cx="2586957" cy="442974"/>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pitchFamily="-1" charset="-128"/>
                <a:cs typeface="ヒラギノ角ゴ Pro W3"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8" charset="-128"/>
                <a:cs typeface="ＭＳ Ｐゴシック" pitchFamily="-108"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None/>
            </a:pPr>
            <a:r>
              <a:rPr lang="en-US" altLang="en-US" sz="2400" b="1" dirty="0">
                <a:solidFill>
                  <a:srgbClr val="C00000"/>
                </a:solidFill>
                <a:latin typeface="Arial" panose="020B0604020202020204" pitchFamily="34" charset="0"/>
                <a:ea typeface="ヒラギノ角ゴ Pro W3" panose="020B0300000000000000" pitchFamily="34" charset="-128"/>
                <a:cs typeface="Arial" panose="020B0604020202020204" pitchFamily="34" charset="0"/>
              </a:rPr>
              <a:t>la </a:t>
            </a:r>
            <a:r>
              <a:rPr lang="en-US" altLang="en-US" sz="2400" b="1" dirty="0" err="1">
                <a:solidFill>
                  <a:srgbClr val="C00000"/>
                </a:solidFill>
                <a:latin typeface="Arial" panose="020B0604020202020204" pitchFamily="34" charset="0"/>
                <a:ea typeface="ヒラギノ角ゴ Pro W3" panose="020B0300000000000000" pitchFamily="34" charset="-128"/>
                <a:cs typeface="Arial" panose="020B0604020202020204" pitchFamily="34" charset="0"/>
              </a:rPr>
              <a:t>gymnastique</a:t>
            </a:r>
            <a:endParaRPr lang="en-US" altLang="en-US" sz="2400" b="1" dirty="0">
              <a:solidFill>
                <a:srgbClr val="C00000"/>
              </a:solidFill>
              <a:latin typeface="Arial" panose="020B0604020202020204" pitchFamily="34" charset="0"/>
              <a:ea typeface="ヒラギノ角ゴ Pro W3" panose="020B0300000000000000" pitchFamily="34" charset="-128"/>
              <a:cs typeface="Arial" panose="020B0604020202020204" pitchFamily="34" charset="0"/>
            </a:endParaRPr>
          </a:p>
        </p:txBody>
      </p:sp>
    </p:spTree>
    <p:extLst>
      <p:ext uri="{BB962C8B-B14F-4D97-AF65-F5344CB8AC3E}">
        <p14:creationId xmlns:p14="http://schemas.microsoft.com/office/powerpoint/2010/main" val="2695491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488C6CCE-0D84-9C4C-AC43-9C25AE2EE7B8}"/>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22530" name="Text Placeholder 3">
            <a:extLst>
              <a:ext uri="{FF2B5EF4-FFF2-40B4-BE49-F238E27FC236}">
                <a16:creationId xmlns:a16="http://schemas.microsoft.com/office/drawing/2014/main" id="{86F4A509-3F51-D843-9358-0D3F5527B436}"/>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basketball</a:t>
            </a:r>
          </a:p>
        </p:txBody>
      </p:sp>
      <p:pic>
        <p:nvPicPr>
          <p:cNvPr id="22531" name="Picture Placeholder 7" descr="basketball.jpg">
            <a:extLst>
              <a:ext uri="{FF2B5EF4-FFF2-40B4-BE49-F238E27FC236}">
                <a16:creationId xmlns:a16="http://schemas.microsoft.com/office/drawing/2014/main" id="{DAD4E479-819D-C44B-AC21-7727BAB71079}"/>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6965" r="-16965"/>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CE2F2874-562C-BA45-B40C-F2501C38E2DB}"/>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23554" name="Text Placeholder 3">
            <a:extLst>
              <a:ext uri="{FF2B5EF4-FFF2-40B4-BE49-F238E27FC236}">
                <a16:creationId xmlns:a16="http://schemas.microsoft.com/office/drawing/2014/main" id="{8946C8DA-6363-4C42-9EC2-81E708A82EB4}"/>
              </a:ext>
            </a:extLst>
          </p:cNvPr>
          <p:cNvSpPr>
            <a:spLocks noGrp="1"/>
          </p:cNvSpPr>
          <p:nvPr>
            <p:ph type="body" sz="half" idx="2"/>
          </p:nvPr>
        </p:nvSpPr>
        <p:spPr/>
        <p:txBody>
          <a:bodyPr/>
          <a:lstStyle/>
          <a:p>
            <a:pPr algn="ctr" eaLnBrk="1" hangingPunct="1"/>
            <a:r>
              <a:rPr lang="en-US" altLang="en-US" sz="3600">
                <a:solidFill>
                  <a:srgbClr val="FF0000"/>
                </a:solidFill>
                <a:ea typeface="ヒラギノ角ゴ Pro W3" panose="020B0300000000000000" pitchFamily="34" charset="-128"/>
              </a:rPr>
              <a:t>la boxe</a:t>
            </a:r>
          </a:p>
        </p:txBody>
      </p:sp>
      <p:pic>
        <p:nvPicPr>
          <p:cNvPr id="23555" name="Picture Placeholder 6" descr="boxing.jpg">
            <a:extLst>
              <a:ext uri="{FF2B5EF4-FFF2-40B4-BE49-F238E27FC236}">
                <a16:creationId xmlns:a16="http://schemas.microsoft.com/office/drawing/2014/main" id="{19014C83-87E8-B641-BB9D-8832BD17836E}"/>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0068" r="-20068"/>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C4FE7CA8-C285-3F4C-84D9-7F39EE8B740D}"/>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35842" name="Text Placeholder 3">
            <a:extLst>
              <a:ext uri="{FF2B5EF4-FFF2-40B4-BE49-F238E27FC236}">
                <a16:creationId xmlns:a16="http://schemas.microsoft.com/office/drawing/2014/main" id="{20BB235C-2C41-A84B-B5D4-103821BB3510}"/>
              </a:ext>
            </a:extLst>
          </p:cNvPr>
          <p:cNvSpPr>
            <a:spLocks noGrp="1"/>
          </p:cNvSpPr>
          <p:nvPr>
            <p:ph type="body" sz="half" idx="2"/>
          </p:nvPr>
        </p:nvSpPr>
        <p:spPr/>
        <p:txBody>
          <a:bodyPr/>
          <a:lstStyle/>
          <a:p>
            <a:pPr algn="ctr" eaLnBrk="1" hangingPunct="1"/>
            <a:r>
              <a:rPr lang="en-US" altLang="en-US" sz="3600" dirty="0">
                <a:solidFill>
                  <a:srgbClr val="0000FF"/>
                </a:solidFill>
                <a:ea typeface="ヒラギノ角ゴ Pro W3" panose="020B0300000000000000" pitchFamily="34" charset="-128"/>
              </a:rPr>
              <a:t>le breaking</a:t>
            </a:r>
          </a:p>
        </p:txBody>
      </p:sp>
      <p:pic>
        <p:nvPicPr>
          <p:cNvPr id="3" name="Picture 2">
            <a:extLst>
              <a:ext uri="{FF2B5EF4-FFF2-40B4-BE49-F238E27FC236}">
                <a16:creationId xmlns:a16="http://schemas.microsoft.com/office/drawing/2014/main" id="{5F816957-F228-D6E1-4649-DFA0B3021858}"/>
              </a:ext>
            </a:extLst>
          </p:cNvPr>
          <p:cNvPicPr>
            <a:picLocks noChangeAspect="1"/>
          </p:cNvPicPr>
          <p:nvPr/>
        </p:nvPicPr>
        <p:blipFill>
          <a:blip r:embed="rId2"/>
          <a:stretch>
            <a:fillRect/>
          </a:stretch>
        </p:blipFill>
        <p:spPr>
          <a:xfrm>
            <a:off x="1651774" y="831970"/>
            <a:ext cx="6477465" cy="45353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9C687C8E-1993-794C-9F0B-2E10FE5EDBE8}"/>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24578" name="Text Placeholder 3">
            <a:extLst>
              <a:ext uri="{FF2B5EF4-FFF2-40B4-BE49-F238E27FC236}">
                <a16:creationId xmlns:a16="http://schemas.microsoft.com/office/drawing/2014/main" id="{4B9F537C-55C3-6647-9301-BD89422880AA}"/>
              </a:ext>
            </a:extLst>
          </p:cNvPr>
          <p:cNvSpPr>
            <a:spLocks noGrp="1"/>
          </p:cNvSpPr>
          <p:nvPr>
            <p:ph type="body" sz="half" idx="2"/>
          </p:nvPr>
        </p:nvSpPr>
        <p:spPr>
          <a:xfrm>
            <a:off x="849313" y="5367338"/>
            <a:ext cx="7350125" cy="804862"/>
          </a:xfrm>
        </p:spPr>
        <p:txBody>
          <a:bodyPr/>
          <a:lstStyle/>
          <a:p>
            <a:pPr algn="ctr" eaLnBrk="1" hangingPunct="1"/>
            <a:r>
              <a:rPr lang="en-US" altLang="en-US" sz="3600" dirty="0">
                <a:solidFill>
                  <a:srgbClr val="0000FF"/>
                </a:solidFill>
                <a:ea typeface="ヒラギノ角ゴ Pro W3" panose="020B0300000000000000" pitchFamily="34" charset="-128"/>
              </a:rPr>
              <a:t>le </a:t>
            </a:r>
            <a:r>
              <a:rPr lang="en-US" altLang="en-US" sz="3600" dirty="0" err="1">
                <a:solidFill>
                  <a:srgbClr val="0000FF"/>
                </a:solidFill>
                <a:ea typeface="ヒラギノ角ゴ Pro W3" panose="020B0300000000000000" pitchFamily="34" charset="-128"/>
              </a:rPr>
              <a:t>canoë</a:t>
            </a:r>
            <a:endParaRPr lang="en-US" altLang="en-US" sz="3600" dirty="0">
              <a:solidFill>
                <a:srgbClr val="0000FF"/>
              </a:solidFill>
              <a:ea typeface="ヒラギノ角ゴ Pro W3" panose="020B0300000000000000" pitchFamily="34" charset="-128"/>
            </a:endParaRPr>
          </a:p>
        </p:txBody>
      </p:sp>
      <p:pic>
        <p:nvPicPr>
          <p:cNvPr id="24579" name="Picture Placeholder 6" descr="canoeing.jpg">
            <a:extLst>
              <a:ext uri="{FF2B5EF4-FFF2-40B4-BE49-F238E27FC236}">
                <a16:creationId xmlns:a16="http://schemas.microsoft.com/office/drawing/2014/main" id="{7A7D5DE8-D6AF-BF41-83F1-8B6C78BAAB13}"/>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3349" b="-3349"/>
          <a:stretch>
            <a:fillRect/>
          </a:stretch>
        </p:blip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2AA34DD3-C298-0241-9B7B-7CCBD74B2C1B}"/>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25602" name="Text Placeholder 3">
            <a:extLst>
              <a:ext uri="{FF2B5EF4-FFF2-40B4-BE49-F238E27FC236}">
                <a16:creationId xmlns:a16="http://schemas.microsoft.com/office/drawing/2014/main" id="{6B9CD40C-3166-D946-97A5-09F52755DDD0}"/>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cyclisme</a:t>
            </a:r>
          </a:p>
        </p:txBody>
      </p:sp>
      <p:pic>
        <p:nvPicPr>
          <p:cNvPr id="25603" name="Picture Placeholder 6" descr="Cycling.jpg">
            <a:extLst>
              <a:ext uri="{FF2B5EF4-FFF2-40B4-BE49-F238E27FC236}">
                <a16:creationId xmlns:a16="http://schemas.microsoft.com/office/drawing/2014/main" id="{7A1A5476-53BC-4741-9A2A-B9CD70E5D78D}"/>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1013" r="-21013"/>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9826D566-C0AA-DA41-8400-1758B2ED69FE}"/>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26626" name="Text Placeholder 3">
            <a:extLst>
              <a:ext uri="{FF2B5EF4-FFF2-40B4-BE49-F238E27FC236}">
                <a16:creationId xmlns:a16="http://schemas.microsoft.com/office/drawing/2014/main" id="{3EAC4345-A9CF-8649-8438-310010643516}"/>
              </a:ext>
            </a:extLst>
          </p:cNvPr>
          <p:cNvSpPr>
            <a:spLocks noGrp="1"/>
          </p:cNvSpPr>
          <p:nvPr>
            <p:ph type="body" sz="half" idx="2"/>
          </p:nvPr>
        </p:nvSpPr>
        <p:spPr/>
        <p:txBody>
          <a:bodyPr/>
          <a:lstStyle/>
          <a:p>
            <a:pPr algn="ctr" eaLnBrk="1" hangingPunct="1"/>
            <a:r>
              <a:rPr lang="en-US" altLang="en-US" sz="3600">
                <a:solidFill>
                  <a:srgbClr val="FF0000"/>
                </a:solidFill>
                <a:ea typeface="ヒラギノ角ゴ Pro W3" panose="020B0300000000000000" pitchFamily="34" charset="-128"/>
              </a:rPr>
              <a:t>l’escalade sportive</a:t>
            </a:r>
          </a:p>
        </p:txBody>
      </p:sp>
      <p:pic>
        <p:nvPicPr>
          <p:cNvPr id="26627" name="Picture 3" descr="A picture containing drawing&#10;&#10;Description automatically generated">
            <a:extLst>
              <a:ext uri="{FF2B5EF4-FFF2-40B4-BE49-F238E27FC236}">
                <a16:creationId xmlns:a16="http://schemas.microsoft.com/office/drawing/2014/main" id="{BEBAC817-C5E8-0742-A8A6-90C172C63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063" y="685800"/>
            <a:ext cx="2805112"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0F743E0-0767-5947-95C2-F243BADB6595}"/>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27650" name="Text Placeholder 3">
            <a:extLst>
              <a:ext uri="{FF2B5EF4-FFF2-40B4-BE49-F238E27FC236}">
                <a16:creationId xmlns:a16="http://schemas.microsoft.com/office/drawing/2014/main" id="{35AD8290-32C7-464D-8646-CAAB63BCF75F}"/>
              </a:ext>
            </a:extLst>
          </p:cNvPr>
          <p:cNvSpPr>
            <a:spLocks noGrp="1"/>
          </p:cNvSpPr>
          <p:nvPr>
            <p:ph type="body" sz="half" idx="2"/>
          </p:nvPr>
        </p:nvSpPr>
        <p:spPr/>
        <p:txBody>
          <a:bodyPr/>
          <a:lstStyle/>
          <a:p>
            <a:pPr algn="ctr" eaLnBrk="1" hangingPunct="1"/>
            <a:r>
              <a:rPr lang="en-US" altLang="en-US" sz="3600">
                <a:solidFill>
                  <a:srgbClr val="FF0000"/>
                </a:solidFill>
                <a:ea typeface="ヒラギノ角ゴ Pro W3" panose="020B0300000000000000" pitchFamily="34" charset="-128"/>
              </a:rPr>
              <a:t>l’escrime</a:t>
            </a:r>
          </a:p>
        </p:txBody>
      </p:sp>
      <p:pic>
        <p:nvPicPr>
          <p:cNvPr id="27651" name="Picture Placeholder 6" descr="Fencing.jpg">
            <a:extLst>
              <a:ext uri="{FF2B5EF4-FFF2-40B4-BE49-F238E27FC236}">
                <a16:creationId xmlns:a16="http://schemas.microsoft.com/office/drawing/2014/main" id="{7E79B2C2-12E3-4B43-8BF4-AA767CC9273C}"/>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6878" b="-16878"/>
          <a:stretch>
            <a:fillRect/>
          </a:stretch>
        </p:blip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3841AE4A-3CCC-8346-AAE9-5B89E63DDBA9}"/>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28674" name="Text Placeholder 3">
            <a:extLst>
              <a:ext uri="{FF2B5EF4-FFF2-40B4-BE49-F238E27FC236}">
                <a16:creationId xmlns:a16="http://schemas.microsoft.com/office/drawing/2014/main" id="{95B56BA7-7CDE-0042-B263-100BA0F38A28}"/>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football</a:t>
            </a:r>
          </a:p>
        </p:txBody>
      </p:sp>
      <p:pic>
        <p:nvPicPr>
          <p:cNvPr id="28675" name="Picture Placeholder 5" descr="football.jpg">
            <a:extLst>
              <a:ext uri="{FF2B5EF4-FFF2-40B4-BE49-F238E27FC236}">
                <a16:creationId xmlns:a16="http://schemas.microsoft.com/office/drawing/2014/main" id="{E48E39EE-DA4B-B948-A06F-C7179AAE65A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43680" r="-43680"/>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9CEB95A7-FC70-C344-8A73-9F3FFB914DBF}"/>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29698" name="Text Placeholder 3">
            <a:extLst>
              <a:ext uri="{FF2B5EF4-FFF2-40B4-BE49-F238E27FC236}">
                <a16:creationId xmlns:a16="http://schemas.microsoft.com/office/drawing/2014/main" id="{0474F078-9E85-5843-8744-2F0A19F1EBA2}"/>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golf</a:t>
            </a:r>
          </a:p>
        </p:txBody>
      </p:sp>
      <p:pic>
        <p:nvPicPr>
          <p:cNvPr id="29699" name="Picture Placeholder 4" descr="Golf.jpg">
            <a:extLst>
              <a:ext uri="{FF2B5EF4-FFF2-40B4-BE49-F238E27FC236}">
                <a16:creationId xmlns:a16="http://schemas.microsoft.com/office/drawing/2014/main" id="{5552DFF7-B0E9-C447-835D-3763D0E1BEC7}"/>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43698" r="-43698"/>
          <a:stretch>
            <a:fill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C35CB3CC-EEFE-3F48-8C98-3B3BD8F23D6E}"/>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30722" name="Text Placeholder 3">
            <a:extLst>
              <a:ext uri="{FF2B5EF4-FFF2-40B4-BE49-F238E27FC236}">
                <a16:creationId xmlns:a16="http://schemas.microsoft.com/office/drawing/2014/main" id="{83C6A9F0-C57A-414E-9256-F4D695E89F35}"/>
              </a:ext>
            </a:extLst>
          </p:cNvPr>
          <p:cNvSpPr>
            <a:spLocks noGrp="1"/>
          </p:cNvSpPr>
          <p:nvPr>
            <p:ph type="body" sz="half" idx="2"/>
          </p:nvPr>
        </p:nvSpPr>
        <p:spPr/>
        <p:txBody>
          <a:bodyPr/>
          <a:lstStyle/>
          <a:p>
            <a:pPr algn="ctr" eaLnBrk="1" hangingPunct="1"/>
            <a:r>
              <a:rPr lang="en-US" altLang="en-US" sz="3600">
                <a:solidFill>
                  <a:srgbClr val="FF0000"/>
                </a:solidFill>
                <a:ea typeface="ヒラギノ角ゴ Pro W3" panose="020B0300000000000000" pitchFamily="34" charset="-128"/>
              </a:rPr>
              <a:t>la gymnastique</a:t>
            </a:r>
          </a:p>
        </p:txBody>
      </p:sp>
      <p:pic>
        <p:nvPicPr>
          <p:cNvPr id="30723" name="Picture Placeholder 6" descr="gymnastics.jpg">
            <a:extLst>
              <a:ext uri="{FF2B5EF4-FFF2-40B4-BE49-F238E27FC236}">
                <a16:creationId xmlns:a16="http://schemas.microsoft.com/office/drawing/2014/main" id="{6BC7F538-E2DC-524C-9A1A-4B0D637CD5FE}"/>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3676" r="-13676"/>
          <a:stretch>
            <a:fillRect/>
          </a:stretch>
        </p:blip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65F24FB5-FEF9-B84E-AFE8-A0CC3A60AFBF}"/>
              </a:ext>
            </a:extLst>
          </p:cNvPr>
          <p:cNvSpPr>
            <a:spLocks noGrp="1"/>
          </p:cNvSpPr>
          <p:nvPr>
            <p:ph type="title"/>
          </p:nvPr>
        </p:nvSpPr>
        <p:spPr/>
        <p:txBody>
          <a:bodyPr/>
          <a:lstStyle/>
          <a:p>
            <a:pPr eaLnBrk="1" hangingPunct="1"/>
            <a:r>
              <a:rPr lang="en-US" altLang="en-US" b="1">
                <a:solidFill>
                  <a:srgbClr val="0000FF"/>
                </a:solidFill>
                <a:ea typeface="ヒラギノ角ゴ Pro W3" panose="020B0300000000000000" pitchFamily="34" charset="-128"/>
              </a:rPr>
              <a:t>France at the Olympics</a:t>
            </a:r>
          </a:p>
        </p:txBody>
      </p:sp>
      <p:sp>
        <p:nvSpPr>
          <p:cNvPr id="13314" name="Content Placeholder 2">
            <a:extLst>
              <a:ext uri="{FF2B5EF4-FFF2-40B4-BE49-F238E27FC236}">
                <a16:creationId xmlns:a16="http://schemas.microsoft.com/office/drawing/2014/main" id="{040B2FB1-1615-8748-B406-C4F9473B0E09}"/>
              </a:ext>
            </a:extLst>
          </p:cNvPr>
          <p:cNvSpPr>
            <a:spLocks noGrp="1"/>
          </p:cNvSpPr>
          <p:nvPr>
            <p:ph idx="1"/>
          </p:nvPr>
        </p:nvSpPr>
        <p:spPr>
          <a:xfrm>
            <a:off x="457200" y="1417638"/>
            <a:ext cx="5059363" cy="4708525"/>
          </a:xfrm>
        </p:spPr>
        <p:txBody>
          <a:bodyPr/>
          <a:lstStyle/>
          <a:p>
            <a:pPr eaLnBrk="1" hangingPunct="1"/>
            <a:r>
              <a:rPr lang="en-US" altLang="en-US" baseline="30000" dirty="0">
                <a:ea typeface="ヒラギノ角ゴ Pro W3" panose="020B0300000000000000" pitchFamily="34" charset="-128"/>
              </a:rPr>
              <a:t>French people refer to the Olympics as ‘les Jeux </a:t>
            </a:r>
            <a:r>
              <a:rPr lang="en-US" altLang="en-US" baseline="30000" dirty="0" err="1">
                <a:ea typeface="ヒラギノ角ゴ Pro W3" panose="020B0300000000000000" pitchFamily="34" charset="-128"/>
              </a:rPr>
              <a:t>Olympiques</a:t>
            </a:r>
            <a:r>
              <a:rPr lang="en-US" altLang="en-US" baseline="30000" dirty="0">
                <a:ea typeface="ヒラギノ角ゴ Pro W3" panose="020B0300000000000000" pitchFamily="34" charset="-128"/>
              </a:rPr>
              <a:t>’ (the Olympic Games) or simply as ‘les J.O.’ </a:t>
            </a:r>
          </a:p>
          <a:p>
            <a:pPr eaLnBrk="1" hangingPunct="1"/>
            <a:endParaRPr lang="en-US" altLang="en-US" baseline="30000" dirty="0">
              <a:ea typeface="ヒラギノ角ゴ Pro W3" panose="020B0300000000000000" pitchFamily="34" charset="-128"/>
            </a:endParaRPr>
          </a:p>
          <a:p>
            <a:pPr eaLnBrk="1" hangingPunct="1"/>
            <a:r>
              <a:rPr lang="en-US" altLang="en-US" baseline="30000" dirty="0">
                <a:ea typeface="ヒラギノ角ゴ Pro W3" panose="020B0300000000000000" pitchFamily="34" charset="-128"/>
              </a:rPr>
              <a:t>France has participated in all the Olympics of the modern era. However, at the 1904 Olympics which were held in St Louis in the United States, there was only one French athlete. (In fact, some people say he was actually representing the United States and not France.</a:t>
            </a:r>
          </a:p>
        </p:txBody>
      </p:sp>
      <p:pic>
        <p:nvPicPr>
          <p:cNvPr id="13315" name="Picture 3" descr="Athletics copy.jpg">
            <a:extLst>
              <a:ext uri="{FF2B5EF4-FFF2-40B4-BE49-F238E27FC236}">
                <a16:creationId xmlns:a16="http://schemas.microsoft.com/office/drawing/2014/main" id="{C54743C1-E966-1447-AB11-EDD4A08E1B0B}"/>
              </a:ext>
            </a:extLst>
          </p:cNvPr>
          <p:cNvPicPr>
            <a:picLocks noChangeAspect="1"/>
          </p:cNvPicPr>
          <p:nvPr/>
        </p:nvPicPr>
        <p:blipFill>
          <a:blip r:embed="rId2">
            <a:extLst>
              <a:ext uri="{28A0092B-C50C-407E-A947-70E740481C1C}">
                <a14:useLocalDpi xmlns:a14="http://schemas.microsoft.com/office/drawing/2010/main" val="0"/>
              </a:ext>
            </a:extLst>
          </a:blip>
          <a:srcRect l="14363" r="16425"/>
          <a:stretch>
            <a:fillRect/>
          </a:stretch>
        </p:blipFill>
        <p:spPr bwMode="auto">
          <a:xfrm>
            <a:off x="5878513" y="1417638"/>
            <a:ext cx="27146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A5DD317A-68CD-4D4F-A184-32CAD79854A1}"/>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31746" name="Text Placeholder 3">
            <a:extLst>
              <a:ext uri="{FF2B5EF4-FFF2-40B4-BE49-F238E27FC236}">
                <a16:creationId xmlns:a16="http://schemas.microsoft.com/office/drawing/2014/main" id="{6FDD06DE-D6E8-1241-B0F2-8CF25658F064}"/>
              </a:ext>
            </a:extLst>
          </p:cNvPr>
          <p:cNvSpPr>
            <a:spLocks noGrp="1"/>
          </p:cNvSpPr>
          <p:nvPr>
            <p:ph type="body" sz="half" idx="2"/>
          </p:nvPr>
        </p:nvSpPr>
        <p:spPr/>
        <p:txBody>
          <a:bodyPr/>
          <a:lstStyle/>
          <a:p>
            <a:pPr algn="ctr" eaLnBrk="1" hangingPunct="1"/>
            <a:r>
              <a:rPr lang="en-US" altLang="en-US" sz="3600">
                <a:solidFill>
                  <a:srgbClr val="FF0000"/>
                </a:solidFill>
                <a:ea typeface="ヒラギノ角ゴ Pro W3" panose="020B0300000000000000" pitchFamily="34" charset="-128"/>
              </a:rPr>
              <a:t>l’haltérophilie</a:t>
            </a:r>
          </a:p>
        </p:txBody>
      </p:sp>
      <p:pic>
        <p:nvPicPr>
          <p:cNvPr id="31747" name="Picture Placeholder 6" descr="Weightlifting.jpg">
            <a:extLst>
              <a:ext uri="{FF2B5EF4-FFF2-40B4-BE49-F238E27FC236}">
                <a16:creationId xmlns:a16="http://schemas.microsoft.com/office/drawing/2014/main" id="{768384A3-B9E6-494B-A27F-92640DAC61D6}"/>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1323" r="-21323"/>
          <a:stretch>
            <a:fillRect/>
          </a:stretch>
        </p:blip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A02A7ED-BD3E-7E4A-B56F-5C2CA9215AE1}"/>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32770" name="Text Placeholder 3">
            <a:extLst>
              <a:ext uri="{FF2B5EF4-FFF2-40B4-BE49-F238E27FC236}">
                <a16:creationId xmlns:a16="http://schemas.microsoft.com/office/drawing/2014/main" id="{3E3762F6-D113-C749-89A4-63B76C4AAF24}"/>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handball</a:t>
            </a:r>
          </a:p>
        </p:txBody>
      </p:sp>
      <p:pic>
        <p:nvPicPr>
          <p:cNvPr id="32771" name="Picture Placeholder 6" descr="handball.jpg">
            <a:extLst>
              <a:ext uri="{FF2B5EF4-FFF2-40B4-BE49-F238E27FC236}">
                <a16:creationId xmlns:a16="http://schemas.microsoft.com/office/drawing/2014/main" id="{C2C21DE0-93C9-DE4D-BD65-DA4B122E3F83}"/>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9727" r="-19727"/>
          <a:stretch>
            <a:fillRect/>
          </a:stretch>
        </p:blip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F90BFE13-A201-7242-99D2-B784B6B8F22C}"/>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33794" name="Text Placeholder 3">
            <a:extLst>
              <a:ext uri="{FF2B5EF4-FFF2-40B4-BE49-F238E27FC236}">
                <a16:creationId xmlns:a16="http://schemas.microsoft.com/office/drawing/2014/main" id="{3ACC5404-082C-9042-A5D0-111B1B9237AE}"/>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hockey</a:t>
            </a:r>
          </a:p>
        </p:txBody>
      </p:sp>
      <p:pic>
        <p:nvPicPr>
          <p:cNvPr id="33795" name="Picture Placeholder 5" descr="hockey.jpg">
            <a:extLst>
              <a:ext uri="{FF2B5EF4-FFF2-40B4-BE49-F238E27FC236}">
                <a16:creationId xmlns:a16="http://schemas.microsoft.com/office/drawing/2014/main" id="{37F5DC94-E7C9-3C49-AC33-2210CA1C9C7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553" r="-7553"/>
          <a:stretch>
            <a:fillRect/>
          </a:stretch>
        </p:blip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E5C4BBEF-ACE7-9049-B6E2-F72DEA0CB368}"/>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34818" name="Text Placeholder 3">
            <a:extLst>
              <a:ext uri="{FF2B5EF4-FFF2-40B4-BE49-F238E27FC236}">
                <a16:creationId xmlns:a16="http://schemas.microsoft.com/office/drawing/2014/main" id="{252CE6FB-2321-FC44-AF04-EA2E95A2B405}"/>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judo</a:t>
            </a:r>
          </a:p>
        </p:txBody>
      </p:sp>
      <p:pic>
        <p:nvPicPr>
          <p:cNvPr id="34819" name="Picture Placeholder 6" descr="judo.jpg">
            <a:extLst>
              <a:ext uri="{FF2B5EF4-FFF2-40B4-BE49-F238E27FC236}">
                <a16:creationId xmlns:a16="http://schemas.microsoft.com/office/drawing/2014/main" id="{0ECD8C89-CAD3-294A-8156-E8B28AA05F8D}"/>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0670" r="-20670"/>
          <a:stretch>
            <a:fillRect/>
          </a:stretch>
        </p:blip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EB7EA91B-5BF1-3D47-BCFB-E13D72BF4041}"/>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36866" name="Text Placeholder 3">
            <a:extLst>
              <a:ext uri="{FF2B5EF4-FFF2-40B4-BE49-F238E27FC236}">
                <a16:creationId xmlns:a16="http://schemas.microsoft.com/office/drawing/2014/main" id="{6B32204B-94C5-FE48-B246-2A6112364752}"/>
              </a:ext>
            </a:extLst>
          </p:cNvPr>
          <p:cNvSpPr>
            <a:spLocks noGrp="1"/>
          </p:cNvSpPr>
          <p:nvPr>
            <p:ph type="body" sz="half" idx="2"/>
          </p:nvPr>
        </p:nvSpPr>
        <p:spPr/>
        <p:txBody>
          <a:bodyPr/>
          <a:lstStyle/>
          <a:p>
            <a:pPr algn="ctr" eaLnBrk="1" hangingPunct="1"/>
            <a:r>
              <a:rPr lang="en-US" altLang="en-US" sz="3600">
                <a:solidFill>
                  <a:srgbClr val="FF0000"/>
                </a:solidFill>
                <a:ea typeface="ヒラギノ角ゴ Pro W3" panose="020B0300000000000000" pitchFamily="34" charset="-128"/>
              </a:rPr>
              <a:t>la lutte</a:t>
            </a:r>
          </a:p>
        </p:txBody>
      </p:sp>
      <p:pic>
        <p:nvPicPr>
          <p:cNvPr id="36867" name="Picture Placeholder 6" descr="wrestling.jpg">
            <a:extLst>
              <a:ext uri="{FF2B5EF4-FFF2-40B4-BE49-F238E27FC236}">
                <a16:creationId xmlns:a16="http://schemas.microsoft.com/office/drawing/2014/main" id="{0934CA29-C030-4944-93EE-9B7838547761}"/>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4032" b="-14032"/>
          <a:stretch>
            <a:fillRect/>
          </a:stretch>
        </p:blip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56605215-477A-9F40-870E-C567128CA0F2}"/>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37890" name="Text Placeholder 3">
            <a:extLst>
              <a:ext uri="{FF2B5EF4-FFF2-40B4-BE49-F238E27FC236}">
                <a16:creationId xmlns:a16="http://schemas.microsoft.com/office/drawing/2014/main" id="{D4663C1F-3DA3-8840-B7B5-74BC1888060A}"/>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pentathlon moderne</a:t>
            </a:r>
          </a:p>
        </p:txBody>
      </p:sp>
      <p:pic>
        <p:nvPicPr>
          <p:cNvPr id="37891" name="Picture Placeholder 6" descr="pentathlon.jpg">
            <a:extLst>
              <a:ext uri="{FF2B5EF4-FFF2-40B4-BE49-F238E27FC236}">
                <a16:creationId xmlns:a16="http://schemas.microsoft.com/office/drawing/2014/main" id="{63967A8E-DC01-6E42-ABCD-2921B452BFC3}"/>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61389" b="-61389"/>
          <a:stretch>
            <a:fillRect/>
          </a:stretch>
        </p:blipFill>
        <p:spPr>
          <a:xfrm>
            <a:off x="1025525" y="200025"/>
            <a:ext cx="7154863" cy="536575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755B02C3-829A-A44A-8FB1-E0AE4A8E04CD}"/>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38914" name="Text Placeholder 3">
            <a:extLst>
              <a:ext uri="{FF2B5EF4-FFF2-40B4-BE49-F238E27FC236}">
                <a16:creationId xmlns:a16="http://schemas.microsoft.com/office/drawing/2014/main" id="{B0831E42-6A5F-2E44-B769-A78480AFA7ED}"/>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rugby à sept</a:t>
            </a:r>
          </a:p>
        </p:txBody>
      </p:sp>
      <p:pic>
        <p:nvPicPr>
          <p:cNvPr id="38915" name="Picture Placeholder 4" descr="Rugby seven.jpg">
            <a:extLst>
              <a:ext uri="{FF2B5EF4-FFF2-40B4-BE49-F238E27FC236}">
                <a16:creationId xmlns:a16="http://schemas.microsoft.com/office/drawing/2014/main" id="{CFCD5490-81E0-4145-8BDB-C29AA31120D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36491" r="-36491"/>
          <a:stretch>
            <a:fillRect/>
          </a:stretch>
        </p:blip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4A549631-C366-224D-A118-A8D18D53EB4B}"/>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39938" name="Text Placeholder 3">
            <a:extLst>
              <a:ext uri="{FF2B5EF4-FFF2-40B4-BE49-F238E27FC236}">
                <a16:creationId xmlns:a16="http://schemas.microsoft.com/office/drawing/2014/main" id="{73535F0E-CC4F-0D4A-A9C0-818250C5C4CE}"/>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skateboard</a:t>
            </a:r>
          </a:p>
        </p:txBody>
      </p:sp>
      <p:pic>
        <p:nvPicPr>
          <p:cNvPr id="39939" name="Picture 6" descr="A picture containing drawing&#10;&#10;Description automatically generated">
            <a:extLst>
              <a:ext uri="{FF2B5EF4-FFF2-40B4-BE49-F238E27FC236}">
                <a16:creationId xmlns:a16="http://schemas.microsoft.com/office/drawing/2014/main" id="{D65AC914-0981-F747-8413-D12C5B0D2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0" y="414338"/>
            <a:ext cx="39497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5E0C7CCD-301C-0A49-AB68-A158AF548AC2}"/>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40962" name="Text Placeholder 3">
            <a:extLst>
              <a:ext uri="{FF2B5EF4-FFF2-40B4-BE49-F238E27FC236}">
                <a16:creationId xmlns:a16="http://schemas.microsoft.com/office/drawing/2014/main" id="{0354A44F-B964-4A4B-89CC-D75FFA4F2E08}"/>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les sports aquatiques</a:t>
            </a:r>
          </a:p>
        </p:txBody>
      </p:sp>
      <p:pic>
        <p:nvPicPr>
          <p:cNvPr id="40963" name="Picture Placeholder 6" descr="swimming-1.jpg">
            <a:extLst>
              <a:ext uri="{FF2B5EF4-FFF2-40B4-BE49-F238E27FC236}">
                <a16:creationId xmlns:a16="http://schemas.microsoft.com/office/drawing/2014/main" id="{EDA10993-B9F7-8948-8054-245262C1010D}"/>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7079" b="-7079"/>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B211872-28BA-754B-A1C0-BC94E31BF4A8}"/>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41986" name="Text Placeholder 3">
            <a:extLst>
              <a:ext uri="{FF2B5EF4-FFF2-40B4-BE49-F238E27FC236}">
                <a16:creationId xmlns:a16="http://schemas.microsoft.com/office/drawing/2014/main" id="{FFA42FFF-4014-4846-985E-100D5F42241E}"/>
              </a:ext>
            </a:extLst>
          </p:cNvPr>
          <p:cNvSpPr>
            <a:spLocks noGrp="1"/>
          </p:cNvSpPr>
          <p:nvPr>
            <p:ph type="body" sz="half" idx="2"/>
          </p:nvPr>
        </p:nvSpPr>
        <p:spPr>
          <a:xfrm>
            <a:off x="287338" y="5367338"/>
            <a:ext cx="8448675" cy="804862"/>
          </a:xfrm>
        </p:spPr>
        <p:txBody>
          <a:bodyPr/>
          <a:lstStyle/>
          <a:p>
            <a:pPr algn="ctr" eaLnBrk="1" hangingPunct="1"/>
            <a:r>
              <a:rPr lang="en-US" altLang="en-US" sz="3600">
                <a:solidFill>
                  <a:srgbClr val="0000FF"/>
                </a:solidFill>
                <a:ea typeface="ヒラギノ角ゴ Pro W3" panose="020B0300000000000000" pitchFamily="34" charset="-128"/>
              </a:rPr>
              <a:t>les sports équestres</a:t>
            </a:r>
          </a:p>
        </p:txBody>
      </p:sp>
      <p:pic>
        <p:nvPicPr>
          <p:cNvPr id="41987" name="Picture Placeholder 6" descr="horse riding.jpg">
            <a:extLst>
              <a:ext uri="{FF2B5EF4-FFF2-40B4-BE49-F238E27FC236}">
                <a16:creationId xmlns:a16="http://schemas.microsoft.com/office/drawing/2014/main" id="{3649C2B2-A5D5-954E-84D7-BFF554B70369}"/>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4044" r="-4044"/>
          <a:stretch>
            <a:fillRect/>
          </a:stretch>
        </p:blip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14940A6A-721F-F64C-B18D-BB94E5D85F45}"/>
              </a:ext>
            </a:extLst>
          </p:cNvPr>
          <p:cNvSpPr>
            <a:spLocks noGrp="1"/>
          </p:cNvSpPr>
          <p:nvPr>
            <p:ph type="title"/>
          </p:nvPr>
        </p:nvSpPr>
        <p:spPr/>
        <p:txBody>
          <a:bodyPr/>
          <a:lstStyle/>
          <a:p>
            <a:pPr eaLnBrk="1" hangingPunct="1"/>
            <a:r>
              <a:rPr lang="en-US" altLang="en-US" b="1">
                <a:solidFill>
                  <a:srgbClr val="0000FF"/>
                </a:solidFill>
                <a:ea typeface="ヒラギノ角ゴ Pro W3" panose="020B0300000000000000" pitchFamily="34" charset="-128"/>
              </a:rPr>
              <a:t>Olympics held in France</a:t>
            </a:r>
          </a:p>
        </p:txBody>
      </p:sp>
      <p:sp>
        <p:nvSpPr>
          <p:cNvPr id="14339" name="Content Placeholder 2">
            <a:extLst>
              <a:ext uri="{FF2B5EF4-FFF2-40B4-BE49-F238E27FC236}">
                <a16:creationId xmlns:a16="http://schemas.microsoft.com/office/drawing/2014/main" id="{7F0B3515-30D4-5047-BEA6-CA54EA71D10E}"/>
              </a:ext>
            </a:extLst>
          </p:cNvPr>
          <p:cNvSpPr>
            <a:spLocks noGrp="1"/>
          </p:cNvSpPr>
          <p:nvPr>
            <p:ph idx="1"/>
          </p:nvPr>
        </p:nvSpPr>
        <p:spPr>
          <a:xfrm>
            <a:off x="457200" y="1600200"/>
            <a:ext cx="3938588" cy="4525963"/>
          </a:xfrm>
        </p:spPr>
        <p:txBody>
          <a:bodyPr/>
          <a:lstStyle/>
          <a:p>
            <a:pPr eaLnBrk="1" hangingPunct="1">
              <a:defRPr/>
            </a:pPr>
            <a:r>
              <a:rPr lang="en-US" altLang="en-US" baseline="30000" dirty="0">
                <a:ea typeface="ヒラギノ角ゴ Pro W3" panose="020B0300000000000000" pitchFamily="34" charset="-128"/>
              </a:rPr>
              <a:t>France will be hosting the Summer Olympics in 2024 in Paris. France has hosted the Summer Olympics twice before, in 1900 and 1924, both times in Paris. </a:t>
            </a:r>
          </a:p>
          <a:p>
            <a:pPr eaLnBrk="1" hangingPunct="1">
              <a:defRPr/>
            </a:pPr>
            <a:endParaRPr lang="en-US" altLang="en-US" baseline="30000" dirty="0">
              <a:ea typeface="ヒラギノ角ゴ Pro W3" panose="020B0300000000000000" pitchFamily="34" charset="-128"/>
            </a:endParaRPr>
          </a:p>
          <a:p>
            <a:pPr eaLnBrk="1" hangingPunct="1">
              <a:defRPr/>
            </a:pPr>
            <a:r>
              <a:rPr lang="en-US" altLang="en-US" baseline="30000" dirty="0">
                <a:ea typeface="ヒラギノ角ゴ Pro W3" panose="020B0300000000000000" pitchFamily="34" charset="-128"/>
              </a:rPr>
              <a:t>France has hosted the Winter Olympics three times. In 1924 they were held in Chamonix. In 1968 they were held in Grenoble and in 1992 they were held in Albertville.</a:t>
            </a:r>
          </a:p>
          <a:p>
            <a:pPr marL="0" indent="0" eaLnBrk="1" hangingPunct="1">
              <a:buFont typeface="Arial" panose="020B0604020202020204" pitchFamily="34" charset="0"/>
              <a:buNone/>
              <a:defRPr/>
            </a:pPr>
            <a:endParaRPr lang="en-US" altLang="en-US" dirty="0">
              <a:ea typeface="ヒラギノ角ゴ Pro W3" panose="020B0300000000000000" pitchFamily="34" charset="-128"/>
            </a:endParaRPr>
          </a:p>
        </p:txBody>
      </p:sp>
      <p:pic>
        <p:nvPicPr>
          <p:cNvPr id="2" name="Picture 3" descr="France-map-from-festivals-colour.jpg">
            <a:extLst>
              <a:ext uri="{FF2B5EF4-FFF2-40B4-BE49-F238E27FC236}">
                <a16:creationId xmlns:a16="http://schemas.microsoft.com/office/drawing/2014/main" id="{926E0E9B-A1BD-0E47-8192-44C3E3B655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0413" y="1600200"/>
            <a:ext cx="4132262" cy="41322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5">
            <a:extLst>
              <a:ext uri="{FF2B5EF4-FFF2-40B4-BE49-F238E27FC236}">
                <a16:creationId xmlns:a16="http://schemas.microsoft.com/office/drawing/2014/main" id="{95A44688-878B-A045-916E-01B97E8CBD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5938" y="2971800"/>
            <a:ext cx="88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a16="http://schemas.microsoft.com/office/drawing/2014/main" id="{B7B547F6-67A8-2F4B-AFAD-9D52158FA7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9088" y="4533900"/>
            <a:ext cx="88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a:extLst>
              <a:ext uri="{FF2B5EF4-FFF2-40B4-BE49-F238E27FC236}">
                <a16:creationId xmlns:a16="http://schemas.microsoft.com/office/drawing/2014/main" id="{217AD012-363A-DC4D-9E78-E59FBE2954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05788" y="4216400"/>
            <a:ext cx="88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a:extLst>
              <a:ext uri="{FF2B5EF4-FFF2-40B4-BE49-F238E27FC236}">
                <a16:creationId xmlns:a16="http://schemas.microsoft.com/office/drawing/2014/main" id="{DB42B6A2-8A7B-204C-96E9-8124457ED3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16888" y="4368800"/>
            <a:ext cx="88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9">
            <a:extLst>
              <a:ext uri="{FF2B5EF4-FFF2-40B4-BE49-F238E27FC236}">
                <a16:creationId xmlns:a16="http://schemas.microsoft.com/office/drawing/2014/main" id="{9AC76018-D43F-404A-B787-A09C390AD570}"/>
              </a:ext>
            </a:extLst>
          </p:cNvPr>
          <p:cNvSpPr txBox="1">
            <a:spLocks noChangeArrowheads="1"/>
          </p:cNvSpPr>
          <p:nvPr/>
        </p:nvSpPr>
        <p:spPr bwMode="auto">
          <a:xfrm>
            <a:off x="6718300" y="3016250"/>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Paris</a:t>
            </a:r>
          </a:p>
        </p:txBody>
      </p:sp>
      <p:sp>
        <p:nvSpPr>
          <p:cNvPr id="14345" name="TextBox 10">
            <a:extLst>
              <a:ext uri="{FF2B5EF4-FFF2-40B4-BE49-F238E27FC236}">
                <a16:creationId xmlns:a16="http://schemas.microsoft.com/office/drawing/2014/main" id="{CB17F346-7D5A-9F4E-BF79-66BAEB865303}"/>
              </a:ext>
            </a:extLst>
          </p:cNvPr>
          <p:cNvSpPr txBox="1">
            <a:spLocks noChangeArrowheads="1"/>
          </p:cNvSpPr>
          <p:nvPr/>
        </p:nvSpPr>
        <p:spPr bwMode="auto">
          <a:xfrm>
            <a:off x="7389813" y="3978275"/>
            <a:ext cx="1096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Chamonix</a:t>
            </a:r>
          </a:p>
        </p:txBody>
      </p:sp>
      <p:sp>
        <p:nvSpPr>
          <p:cNvPr id="14346" name="TextBox 11">
            <a:extLst>
              <a:ext uri="{FF2B5EF4-FFF2-40B4-BE49-F238E27FC236}">
                <a16:creationId xmlns:a16="http://schemas.microsoft.com/office/drawing/2014/main" id="{0565CC7B-E1B6-E046-B7D9-8E8638DE657F}"/>
              </a:ext>
            </a:extLst>
          </p:cNvPr>
          <p:cNvSpPr txBox="1">
            <a:spLocks noChangeArrowheads="1"/>
          </p:cNvSpPr>
          <p:nvPr/>
        </p:nvSpPr>
        <p:spPr bwMode="auto">
          <a:xfrm>
            <a:off x="7542213" y="4540250"/>
            <a:ext cx="1096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Grenoble</a:t>
            </a:r>
          </a:p>
        </p:txBody>
      </p:sp>
      <p:sp>
        <p:nvSpPr>
          <p:cNvPr id="14347" name="TextBox 12">
            <a:extLst>
              <a:ext uri="{FF2B5EF4-FFF2-40B4-BE49-F238E27FC236}">
                <a16:creationId xmlns:a16="http://schemas.microsoft.com/office/drawing/2014/main" id="{258DD7C5-B6D7-1F43-85E7-1D3D6D1298BF}"/>
              </a:ext>
            </a:extLst>
          </p:cNvPr>
          <p:cNvSpPr txBox="1">
            <a:spLocks noChangeArrowheads="1"/>
          </p:cNvSpPr>
          <p:nvPr/>
        </p:nvSpPr>
        <p:spPr bwMode="auto">
          <a:xfrm>
            <a:off x="7234238" y="4232275"/>
            <a:ext cx="109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Albertville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E0E649D-9A9D-3240-9CD7-56ED6EFDA7B1}"/>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43010" name="Text Placeholder 3">
            <a:extLst>
              <a:ext uri="{FF2B5EF4-FFF2-40B4-BE49-F238E27FC236}">
                <a16:creationId xmlns:a16="http://schemas.microsoft.com/office/drawing/2014/main" id="{DD4EB38E-51A2-334C-AF2E-A98298F3BD53}"/>
              </a:ext>
            </a:extLst>
          </p:cNvPr>
          <p:cNvSpPr>
            <a:spLocks noGrp="1"/>
          </p:cNvSpPr>
          <p:nvPr>
            <p:ph type="body" sz="half" idx="2"/>
          </p:nvPr>
        </p:nvSpPr>
        <p:spPr>
          <a:xfrm>
            <a:off x="287338" y="5367338"/>
            <a:ext cx="8448675" cy="804862"/>
          </a:xfrm>
        </p:spPr>
        <p:txBody>
          <a:bodyPr/>
          <a:lstStyle/>
          <a:p>
            <a:pPr algn="ctr" eaLnBrk="1" hangingPunct="1"/>
            <a:r>
              <a:rPr lang="en-US" altLang="en-US" sz="3600">
                <a:solidFill>
                  <a:srgbClr val="0000FF"/>
                </a:solidFill>
                <a:ea typeface="ヒラギノ角ゴ Pro W3" panose="020B0300000000000000" pitchFamily="34" charset="-128"/>
              </a:rPr>
              <a:t>le surf</a:t>
            </a:r>
          </a:p>
        </p:txBody>
      </p:sp>
      <p:pic>
        <p:nvPicPr>
          <p:cNvPr id="43011" name="Picture 6" descr="A picture containing drawing&#10;&#10;Description automatically generated">
            <a:extLst>
              <a:ext uri="{FF2B5EF4-FFF2-40B4-BE49-F238E27FC236}">
                <a16:creationId xmlns:a16="http://schemas.microsoft.com/office/drawing/2014/main" id="{69129A2B-07B5-504B-B352-06695E5DE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652463"/>
            <a:ext cx="50831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390C0D31-867C-4449-A5AD-FE29DBA42924}"/>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44034" name="Text Placeholder 3">
            <a:extLst>
              <a:ext uri="{FF2B5EF4-FFF2-40B4-BE49-F238E27FC236}">
                <a16:creationId xmlns:a16="http://schemas.microsoft.com/office/drawing/2014/main" id="{E530C6E2-C2B3-BF47-A8EC-B574E9271B4B}"/>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taekwondo</a:t>
            </a:r>
          </a:p>
        </p:txBody>
      </p:sp>
      <p:pic>
        <p:nvPicPr>
          <p:cNvPr id="44035" name="Picture Placeholder 6" descr="taikwando.jpg">
            <a:extLst>
              <a:ext uri="{FF2B5EF4-FFF2-40B4-BE49-F238E27FC236}">
                <a16:creationId xmlns:a16="http://schemas.microsoft.com/office/drawing/2014/main" id="{815E3932-257D-2144-9A25-122C9561D7F1}"/>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922" r="-922"/>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69DFB390-C121-F243-8095-D6644744632E}"/>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45058" name="Text Placeholder 3">
            <a:extLst>
              <a:ext uri="{FF2B5EF4-FFF2-40B4-BE49-F238E27FC236}">
                <a16:creationId xmlns:a16="http://schemas.microsoft.com/office/drawing/2014/main" id="{2769C7BD-EB69-D944-924F-1E9D7C13126E}"/>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tennis</a:t>
            </a:r>
          </a:p>
        </p:txBody>
      </p:sp>
      <p:pic>
        <p:nvPicPr>
          <p:cNvPr id="45059" name="Picture Placeholder 6" descr="tennis.jpg">
            <a:extLst>
              <a:ext uri="{FF2B5EF4-FFF2-40B4-BE49-F238E27FC236}">
                <a16:creationId xmlns:a16="http://schemas.microsoft.com/office/drawing/2014/main" id="{4329BDDC-5C6F-5C42-B65A-14E70DC4D3C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7103" b="-7103"/>
          <a:stretch>
            <a:fillRect/>
          </a:stretch>
        </p:blip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0F2970F9-F12F-A54A-880C-E52A8A8DCBA2}"/>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46082" name="Text Placeholder 3">
            <a:extLst>
              <a:ext uri="{FF2B5EF4-FFF2-40B4-BE49-F238E27FC236}">
                <a16:creationId xmlns:a16="http://schemas.microsoft.com/office/drawing/2014/main" id="{44B72546-B424-0240-9F9E-A987CCE4950E}"/>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tennis de table</a:t>
            </a:r>
          </a:p>
        </p:txBody>
      </p:sp>
      <p:pic>
        <p:nvPicPr>
          <p:cNvPr id="46083" name="Picture Placeholder 6" descr="table tennis.jpg">
            <a:extLst>
              <a:ext uri="{FF2B5EF4-FFF2-40B4-BE49-F238E27FC236}">
                <a16:creationId xmlns:a16="http://schemas.microsoft.com/office/drawing/2014/main" id="{AA500DCA-3662-C746-9FA3-3CC705B3B4D0}"/>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4266" r="-4266"/>
          <a:stretch>
            <a:fillRect/>
          </a:stretch>
        </p:blip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3B9543B0-2088-BF49-8972-1B1F20DFEE3F}"/>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47106" name="Text Placeholder 3">
            <a:extLst>
              <a:ext uri="{FF2B5EF4-FFF2-40B4-BE49-F238E27FC236}">
                <a16:creationId xmlns:a16="http://schemas.microsoft.com/office/drawing/2014/main" id="{53299254-1A17-E14E-953E-D0B76A461FB4}"/>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tir</a:t>
            </a:r>
          </a:p>
        </p:txBody>
      </p:sp>
      <p:pic>
        <p:nvPicPr>
          <p:cNvPr id="47107" name="Picture Placeholder 6" descr="shooting.jpg">
            <a:extLst>
              <a:ext uri="{FF2B5EF4-FFF2-40B4-BE49-F238E27FC236}">
                <a16:creationId xmlns:a16="http://schemas.microsoft.com/office/drawing/2014/main" id="{74B6E4B8-1C1F-5445-996D-2D04C2A99216}"/>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6721" r="-6721"/>
          <a:stretch>
            <a:fillRect/>
          </a:stretch>
        </p:blip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1EBBA3EF-25AF-2442-921D-539AF9C9990D}"/>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48130" name="Text Placeholder 3">
            <a:extLst>
              <a:ext uri="{FF2B5EF4-FFF2-40B4-BE49-F238E27FC236}">
                <a16:creationId xmlns:a16="http://schemas.microsoft.com/office/drawing/2014/main" id="{EF8D5E17-0C0F-374A-9896-CEB77AFA34C2}"/>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tir à l’arc</a:t>
            </a:r>
          </a:p>
        </p:txBody>
      </p:sp>
      <p:pic>
        <p:nvPicPr>
          <p:cNvPr id="48131" name="Picture Placeholder 6" descr="archery.jpg">
            <a:extLst>
              <a:ext uri="{FF2B5EF4-FFF2-40B4-BE49-F238E27FC236}">
                <a16:creationId xmlns:a16="http://schemas.microsoft.com/office/drawing/2014/main" id="{B4CCFD8E-CEC2-7F4A-A77D-3EF379BDBFE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5177" r="-25177"/>
          <a:stretch>
            <a:fillRect/>
          </a:stretch>
        </p:blip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9C6E842E-922E-AD45-A5A4-9D1848B97D4E}"/>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49154" name="Text Placeholder 3">
            <a:extLst>
              <a:ext uri="{FF2B5EF4-FFF2-40B4-BE49-F238E27FC236}">
                <a16:creationId xmlns:a16="http://schemas.microsoft.com/office/drawing/2014/main" id="{497081B0-6930-FF4D-88D0-58BFEE6A4F9C}"/>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triathlon</a:t>
            </a:r>
          </a:p>
        </p:txBody>
      </p:sp>
      <p:pic>
        <p:nvPicPr>
          <p:cNvPr id="49155" name="Picture Placeholder 6" descr="triathlon.jpg">
            <a:extLst>
              <a:ext uri="{FF2B5EF4-FFF2-40B4-BE49-F238E27FC236}">
                <a16:creationId xmlns:a16="http://schemas.microsoft.com/office/drawing/2014/main" id="{9C78D917-DD34-564C-9118-77B433973A0C}"/>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61389" b="-61389"/>
          <a:stretch>
            <a:fillRect/>
          </a:stretch>
        </p:blipFill>
        <p:spPr>
          <a:xfrm>
            <a:off x="1000125" y="-188913"/>
            <a:ext cx="7616825" cy="5711826"/>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06EDCC02-E1B4-5E47-B41A-26BC988074B1}"/>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50178" name="Text Placeholder 3">
            <a:extLst>
              <a:ext uri="{FF2B5EF4-FFF2-40B4-BE49-F238E27FC236}">
                <a16:creationId xmlns:a16="http://schemas.microsoft.com/office/drawing/2014/main" id="{457F36F0-AFF2-3146-8C2B-223A05567831}"/>
              </a:ext>
            </a:extLst>
          </p:cNvPr>
          <p:cNvSpPr>
            <a:spLocks noGrp="1"/>
          </p:cNvSpPr>
          <p:nvPr>
            <p:ph type="body" sz="half" idx="2"/>
          </p:nvPr>
        </p:nvSpPr>
        <p:spPr/>
        <p:txBody>
          <a:bodyPr/>
          <a:lstStyle/>
          <a:p>
            <a:pPr algn="ctr" eaLnBrk="1" hangingPunct="1"/>
            <a:r>
              <a:rPr lang="en-US" altLang="en-US" sz="3600">
                <a:solidFill>
                  <a:srgbClr val="FF0000"/>
                </a:solidFill>
                <a:ea typeface="ヒラギノ角ゴ Pro W3" panose="020B0300000000000000" pitchFamily="34" charset="-128"/>
              </a:rPr>
              <a:t>la voile</a:t>
            </a:r>
          </a:p>
        </p:txBody>
      </p:sp>
      <p:pic>
        <p:nvPicPr>
          <p:cNvPr id="50179" name="Picture Placeholder 6" descr="sailing.jpg">
            <a:extLst>
              <a:ext uri="{FF2B5EF4-FFF2-40B4-BE49-F238E27FC236}">
                <a16:creationId xmlns:a16="http://schemas.microsoft.com/office/drawing/2014/main" id="{C0C8059E-1E3C-1C4C-AF18-A5FC6A2F236C}"/>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8703" r="-28703"/>
          <a:stretch>
            <a:fillRect/>
          </a:stretch>
        </p:blip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63BE3A92-0250-D943-AD60-4AD0FA255E85}"/>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51202" name="Text Placeholder 3">
            <a:extLst>
              <a:ext uri="{FF2B5EF4-FFF2-40B4-BE49-F238E27FC236}">
                <a16:creationId xmlns:a16="http://schemas.microsoft.com/office/drawing/2014/main" id="{CE8B3AF0-AEF0-8D4D-BBB0-08378955E78F}"/>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volleyball</a:t>
            </a:r>
          </a:p>
        </p:txBody>
      </p:sp>
      <p:pic>
        <p:nvPicPr>
          <p:cNvPr id="51203" name="Picture Placeholder 6" descr="Volleyball.jpg">
            <a:extLst>
              <a:ext uri="{FF2B5EF4-FFF2-40B4-BE49-F238E27FC236}">
                <a16:creationId xmlns:a16="http://schemas.microsoft.com/office/drawing/2014/main" id="{A73E00D2-2332-BD4F-AEAD-C6106AE3782C}"/>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6854" r="-26854"/>
          <a:stretch>
            <a:fillRect/>
          </a:stretch>
        </p:blip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12">
            <a:extLst>
              <a:ext uri="{FF2B5EF4-FFF2-40B4-BE49-F238E27FC236}">
                <a16:creationId xmlns:a16="http://schemas.microsoft.com/office/drawing/2014/main" id="{2A546FD6-E3DC-6640-AC09-C852D20E3E4A}"/>
              </a:ext>
            </a:extLst>
          </p:cNvPr>
          <p:cNvSpPr>
            <a:spLocks noGrp="1"/>
          </p:cNvSpPr>
          <p:nvPr>
            <p:ph idx="1"/>
          </p:nvPr>
        </p:nvSpPr>
        <p:spPr>
          <a:xfrm>
            <a:off x="457200" y="1603375"/>
            <a:ext cx="5062538" cy="4522788"/>
          </a:xfrm>
        </p:spPr>
        <p:txBody>
          <a:bodyPr/>
          <a:lstStyle/>
          <a:p>
            <a:pPr marL="0" indent="0">
              <a:buNone/>
            </a:pPr>
            <a:r>
              <a:rPr lang="en-GB" sz="1600" b="1" kern="0" dirty="0">
                <a:effectLst/>
                <a:latin typeface="Calibri" panose="020F0502020204030204" pitchFamily="34" charset="0"/>
                <a:ea typeface="Times New Roman" panose="02020603050405020304" pitchFamily="18" charset="0"/>
                <a:cs typeface="Calibri" panose="020F0502020204030204" pitchFamily="34" charset="0"/>
              </a:rPr>
              <a:t>Bring the Olympics to life in your French lessons with these engaging and adaptable activities and resources. 2024 is the perfect time for a French </a:t>
            </a:r>
            <a:r>
              <a:rPr lang="en-GB" sz="1600" b="1" kern="0">
                <a:effectLst/>
                <a:latin typeface="Calibri" panose="020F0502020204030204" pitchFamily="34" charset="0"/>
                <a:ea typeface="Times New Roman" panose="02020603050405020304" pitchFamily="18" charset="0"/>
                <a:cs typeface="Calibri" panose="020F0502020204030204" pitchFamily="34" charset="0"/>
              </a:rPr>
              <a:t>topic on </a:t>
            </a:r>
            <a:r>
              <a:rPr lang="en-GB" sz="1600" b="1" kern="0" dirty="0">
                <a:effectLst/>
                <a:latin typeface="Calibri" panose="020F0502020204030204" pitchFamily="34" charset="0"/>
                <a:ea typeface="Times New Roman" panose="02020603050405020304" pitchFamily="18" charset="0"/>
                <a:cs typeface="Calibri" panose="020F0502020204030204" pitchFamily="34" charset="0"/>
              </a:rPr>
              <a:t>‘les Jeux </a:t>
            </a:r>
            <a:r>
              <a:rPr lang="en-GB" sz="1600" b="1" kern="0" dirty="0" err="1">
                <a:effectLst/>
                <a:latin typeface="Calibri" panose="020F0502020204030204" pitchFamily="34" charset="0"/>
                <a:ea typeface="Times New Roman" panose="02020603050405020304" pitchFamily="18" charset="0"/>
                <a:cs typeface="Calibri" panose="020F0502020204030204" pitchFamily="34" charset="0"/>
              </a:rPr>
              <a:t>Olympiques</a:t>
            </a:r>
            <a:r>
              <a:rPr lang="en-GB" sz="1600" b="1" kern="0" dirty="0">
                <a:effectLst/>
                <a:latin typeface="Calibri" panose="020F0502020204030204" pitchFamily="34" charset="0"/>
                <a:ea typeface="Times New Roman" panose="02020603050405020304" pitchFamily="18" charset="0"/>
                <a:cs typeface="Calibri" panose="020F0502020204030204" pitchFamily="34" charset="0"/>
              </a:rPr>
              <a:t>’ as the Games will be held in Paris.</a:t>
            </a:r>
          </a:p>
          <a:p>
            <a:pPr marL="0" indent="0">
              <a:buNone/>
            </a:pPr>
            <a:endParaRPr lang="en-GB" sz="1600" b="1" kern="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GB" sz="1600" kern="100" dirty="0">
                <a:effectLst/>
                <a:latin typeface="Calibri" panose="020F0502020204030204" pitchFamily="34" charset="0"/>
                <a:ea typeface="Calibri" panose="020F0502020204030204" pitchFamily="34" charset="0"/>
                <a:cs typeface="Arial" panose="020B0604020202020204" pitchFamily="34" charset="0"/>
              </a:rPr>
              <a:t>Teach the vocabulary for the 32 Olympic sports through physical activities and games. Then use flashcards, word searches, crossword puzzles and other word games to reinforce the learning</a:t>
            </a:r>
            <a:r>
              <a:rPr lang="en-GB" sz="1600" kern="100" dirty="0">
                <a:effectLst/>
                <a:latin typeface="Calibri" panose="020F0502020204030204" pitchFamily="34" charset="0"/>
                <a:ea typeface="Calibri" panose="020F0502020204030204" pitchFamily="34" charset="0"/>
                <a:cs typeface="Calibri" panose="020F0502020204030204" pitchFamily="34" charset="0"/>
              </a:rPr>
              <a:t>. </a:t>
            </a:r>
            <a:r>
              <a:rPr lang="en-GB" sz="1600" kern="100" dirty="0">
                <a:effectLst/>
                <a:latin typeface="Calibri" panose="020F0502020204030204" pitchFamily="34" charset="0"/>
                <a:ea typeface="Calibri" panose="020F0502020204030204" pitchFamily="34" charset="0"/>
                <a:cs typeface="Arial" panose="020B0604020202020204" pitchFamily="34" charset="0"/>
              </a:rPr>
              <a:t>Sentence-building activities, reading passages and surveys make it easy to promote speaking, listening, reading and writing</a:t>
            </a:r>
            <a:r>
              <a:rPr lang="en-GB" sz="1600" kern="0" dirty="0">
                <a:effectLst/>
                <a:latin typeface="Calibri" panose="020F0502020204030204" pitchFamily="34" charset="0"/>
                <a:ea typeface="Times New Roman" panose="02020603050405020304" pitchFamily="18" charset="0"/>
                <a:cs typeface="Calibri" panose="020F0502020204030204" pitchFamily="34" charset="0"/>
              </a:rPr>
              <a:t>. Pupils will love learning about which sports are the most popular in France, where in France the Games have been held previously and what new sports have been added this year. </a:t>
            </a:r>
            <a:endParaRPr lang="en-GB" sz="1600" kern="100" dirty="0">
              <a:effectLst/>
              <a:latin typeface="Calibri" panose="020F0502020204030204" pitchFamily="34" charset="0"/>
              <a:ea typeface="Calibri" panose="020F0502020204030204" pitchFamily="34" charset="0"/>
              <a:cs typeface="Arial" panose="020B0604020202020204" pitchFamily="34" charset="0"/>
            </a:endParaRPr>
          </a:p>
          <a:p>
            <a:pPr lvl="1" eaLnBrk="1" hangingPunct="1">
              <a:lnSpc>
                <a:spcPct val="80000"/>
              </a:lnSpc>
              <a:buFont typeface="Arial" panose="020B0604020202020204" pitchFamily="34" charset="0"/>
              <a:buNone/>
            </a:pPr>
            <a:endParaRPr lang="en-GB" altLang="en-US" sz="1600" kern="100" dirty="0">
              <a:latin typeface="Calibri" panose="020F0502020204030204" pitchFamily="34" charset="0"/>
              <a:ea typeface="ヒラギノ角ゴ Pro W3" panose="020B0300000000000000" pitchFamily="34" charset="-128"/>
              <a:cs typeface="Calibri" panose="020F0502020204030204" pitchFamily="34" charset="0"/>
            </a:endParaRPr>
          </a:p>
          <a:p>
            <a:r>
              <a:rPr lang="en-US" altLang="en-US" sz="1600" dirty="0">
                <a:latin typeface="Calibri" panose="020F0502020204030204" pitchFamily="34" charset="0"/>
                <a:ea typeface="ヒラギノ角ゴ Pro W3" panose="020B0300000000000000" pitchFamily="34" charset="-128"/>
                <a:cs typeface="Calibri" panose="020F0502020204030204" pitchFamily="34" charset="0"/>
              </a:rPr>
              <a:t>For more information: </a:t>
            </a:r>
            <a:r>
              <a:rPr lang="en-GB" sz="1600" kern="100" dirty="0">
                <a:effectLst/>
                <a:latin typeface="Calibri" panose="020F0502020204030204" pitchFamily="34" charset="0"/>
                <a:ea typeface="Calibri" panose="020F0502020204030204" pitchFamily="34" charset="0"/>
                <a:cs typeface="Arial" panose="020B0604020202020204" pitchFamily="34" charset="0"/>
                <a:hlinkClick r:id="rId2"/>
              </a:rPr>
              <a:t>https://</a:t>
            </a:r>
            <a:r>
              <a:rPr lang="en-GB" sz="1600" kern="100" dirty="0" err="1">
                <a:effectLst/>
                <a:latin typeface="Calibri" panose="020F0502020204030204" pitchFamily="34" charset="0"/>
                <a:ea typeface="Calibri" panose="020F0502020204030204" pitchFamily="34" charset="0"/>
                <a:cs typeface="Arial" panose="020B0604020202020204" pitchFamily="34" charset="0"/>
                <a:hlinkClick r:id="rId2"/>
              </a:rPr>
              <a:t>brilliantpublications.co.uk</a:t>
            </a:r>
            <a:r>
              <a:rPr lang="en-GB" sz="1600" kern="100" dirty="0">
                <a:effectLst/>
                <a:latin typeface="Calibri" panose="020F0502020204030204" pitchFamily="34" charset="0"/>
                <a:ea typeface="Calibri" panose="020F0502020204030204" pitchFamily="34" charset="0"/>
                <a:cs typeface="Arial" panose="020B0604020202020204" pitchFamily="34" charset="0"/>
                <a:hlinkClick r:id="rId2"/>
              </a:rPr>
              <a:t>/product/teach-french-through-the-paris-olympics-2024/</a:t>
            </a:r>
            <a:endParaRPr lang="en-GB" sz="1600" kern="100" dirty="0">
              <a:effectLst/>
              <a:latin typeface="Calibri" panose="020F0502020204030204" pitchFamily="34" charset="0"/>
              <a:ea typeface="Calibri" panose="020F0502020204030204" pitchFamily="34" charset="0"/>
              <a:cs typeface="Arial" panose="020B0604020202020204" pitchFamily="34" charset="0"/>
            </a:endParaRPr>
          </a:p>
          <a:p>
            <a:pPr lvl="1" eaLnBrk="1" hangingPunct="1">
              <a:lnSpc>
                <a:spcPct val="80000"/>
              </a:lnSpc>
              <a:buFont typeface="Arial" panose="020B0604020202020204" pitchFamily="34" charset="0"/>
              <a:buNone/>
            </a:pPr>
            <a:endParaRPr lang="en-US" altLang="en-US" sz="1600" dirty="0">
              <a:latin typeface="Calibri" panose="020F0502020204030204" pitchFamily="34" charset="0"/>
              <a:ea typeface="ヒラギノ角ゴ Pro W3" panose="020B0300000000000000" pitchFamily="34" charset="-128"/>
              <a:cs typeface="Calibri" panose="020F0502020204030204" pitchFamily="34" charset="0"/>
            </a:endParaRPr>
          </a:p>
        </p:txBody>
      </p:sp>
      <p:sp>
        <p:nvSpPr>
          <p:cNvPr id="52225" name="Title 11">
            <a:extLst>
              <a:ext uri="{FF2B5EF4-FFF2-40B4-BE49-F238E27FC236}">
                <a16:creationId xmlns:a16="http://schemas.microsoft.com/office/drawing/2014/main" id="{5E99DAFF-9FF9-C141-AC51-FBD6F6879863}"/>
              </a:ext>
            </a:extLst>
          </p:cNvPr>
          <p:cNvSpPr>
            <a:spLocks noGrp="1"/>
          </p:cNvSpPr>
          <p:nvPr>
            <p:ph type="title"/>
          </p:nvPr>
        </p:nvSpPr>
        <p:spPr/>
        <p:txBody>
          <a:bodyPr/>
          <a:lstStyle/>
          <a:p>
            <a:pPr eaLnBrk="1" hangingPunct="1"/>
            <a:r>
              <a:rPr lang="en-US" altLang="en-US" sz="4000" b="1">
                <a:solidFill>
                  <a:srgbClr val="0000FF"/>
                </a:solidFill>
                <a:ea typeface="ヒラギノ角ゴ Pro W3" panose="020B0300000000000000" pitchFamily="34" charset="-128"/>
              </a:rPr>
              <a:t>Learn French through the Paris Olympics 2024</a:t>
            </a:r>
            <a:endParaRPr lang="en-US" altLang="en-US" sz="2400" dirty="0">
              <a:solidFill>
                <a:srgbClr val="0000FF"/>
              </a:solidFill>
              <a:ea typeface="ヒラギノ角ゴ Pro W3" panose="020B0300000000000000" pitchFamily="34" charset="-128"/>
            </a:endParaRPr>
          </a:p>
        </p:txBody>
      </p:sp>
      <p:pic>
        <p:nvPicPr>
          <p:cNvPr id="3" name="Picture 2">
            <a:extLst>
              <a:ext uri="{FF2B5EF4-FFF2-40B4-BE49-F238E27FC236}">
                <a16:creationId xmlns:a16="http://schemas.microsoft.com/office/drawing/2014/main" id="{8919C848-85C2-C306-F5FC-DEE0188AFE23}"/>
              </a:ext>
            </a:extLst>
          </p:cNvPr>
          <p:cNvPicPr>
            <a:picLocks noChangeAspect="1"/>
          </p:cNvPicPr>
          <p:nvPr/>
        </p:nvPicPr>
        <p:blipFill>
          <a:blip r:embed="rId3"/>
          <a:srcRect/>
          <a:stretch/>
        </p:blipFill>
        <p:spPr>
          <a:xfrm>
            <a:off x="5664947" y="1711424"/>
            <a:ext cx="2818653" cy="39886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F089BB1C-8274-254B-8ABA-73108210DE90}"/>
              </a:ext>
            </a:extLst>
          </p:cNvPr>
          <p:cNvSpPr>
            <a:spLocks noGrp="1"/>
          </p:cNvSpPr>
          <p:nvPr>
            <p:ph type="title"/>
          </p:nvPr>
        </p:nvSpPr>
        <p:spPr/>
        <p:txBody>
          <a:bodyPr/>
          <a:lstStyle/>
          <a:p>
            <a:pPr eaLnBrk="1" hangingPunct="1"/>
            <a:r>
              <a:rPr lang="en-US" altLang="en-US" b="1">
                <a:solidFill>
                  <a:srgbClr val="0000FF"/>
                </a:solidFill>
                <a:ea typeface="ヒラギノ角ゴ Pro W3" panose="020B0300000000000000" pitchFamily="34" charset="-128"/>
              </a:rPr>
              <a:t>French Olympic medals</a:t>
            </a:r>
          </a:p>
        </p:txBody>
      </p:sp>
      <p:sp>
        <p:nvSpPr>
          <p:cNvPr id="15362" name="Content Placeholder 2">
            <a:extLst>
              <a:ext uri="{FF2B5EF4-FFF2-40B4-BE49-F238E27FC236}">
                <a16:creationId xmlns:a16="http://schemas.microsoft.com/office/drawing/2014/main" id="{203227E6-571B-D444-AC04-444827BDF2D1}"/>
              </a:ext>
            </a:extLst>
          </p:cNvPr>
          <p:cNvSpPr>
            <a:spLocks noGrp="1"/>
          </p:cNvSpPr>
          <p:nvPr>
            <p:ph idx="1"/>
          </p:nvPr>
        </p:nvSpPr>
        <p:spPr>
          <a:xfrm>
            <a:off x="457200" y="1600200"/>
            <a:ext cx="4800600" cy="4525963"/>
          </a:xfrm>
        </p:spPr>
        <p:txBody>
          <a:bodyPr/>
          <a:lstStyle/>
          <a:p>
            <a:pPr eaLnBrk="1" hangingPunct="1"/>
            <a:r>
              <a:rPr lang="en-US" altLang="en-US" baseline="30000" dirty="0">
                <a:ea typeface="ヒラギノ角ゴ Pro W3" panose="020B0300000000000000" pitchFamily="34" charset="-128"/>
              </a:rPr>
              <a:t>French athletes have won a total of 751 medals at the Summer Olympics and a further 138 at the Winter Olympics. Over a third of France’s medals at the Winter Olympics have been for alpine skiing.</a:t>
            </a:r>
          </a:p>
          <a:p>
            <a:pPr eaLnBrk="1" hangingPunct="1"/>
            <a:endParaRPr lang="en-US" altLang="en-US" baseline="30000" dirty="0">
              <a:ea typeface="ヒラギノ角ゴ Pro W3" panose="020B0300000000000000" pitchFamily="34" charset="-128"/>
            </a:endParaRPr>
          </a:p>
          <a:p>
            <a:pPr eaLnBrk="1" hangingPunct="1"/>
            <a:r>
              <a:rPr lang="en-US" altLang="en-US" baseline="30000" dirty="0">
                <a:ea typeface="ヒラギノ角ゴ Pro W3" panose="020B0300000000000000" pitchFamily="34" charset="-128"/>
              </a:rPr>
              <a:t>In the Summer Olympics the most successful sports have been fencing, with 123 medals, followed by cycling, with 93 medals.</a:t>
            </a:r>
          </a:p>
        </p:txBody>
      </p:sp>
      <p:pic>
        <p:nvPicPr>
          <p:cNvPr id="15363" name="Picture 3" descr="gymnastics cover illustration copy.jpg">
            <a:extLst>
              <a:ext uri="{FF2B5EF4-FFF2-40B4-BE49-F238E27FC236}">
                <a16:creationId xmlns:a16="http://schemas.microsoft.com/office/drawing/2014/main" id="{745340C5-162A-594F-BC80-B678A38124BF}"/>
              </a:ext>
            </a:extLst>
          </p:cNvPr>
          <p:cNvPicPr>
            <a:picLocks noChangeAspect="1"/>
          </p:cNvPicPr>
          <p:nvPr/>
        </p:nvPicPr>
        <p:blipFill>
          <a:blip r:embed="rId2">
            <a:extLst>
              <a:ext uri="{28A0092B-C50C-407E-A947-70E740481C1C}">
                <a14:useLocalDpi xmlns:a14="http://schemas.microsoft.com/office/drawing/2010/main" val="0"/>
              </a:ext>
            </a:extLst>
          </a:blip>
          <a:srcRect l="9026" r="14232"/>
          <a:stretch>
            <a:fillRect/>
          </a:stretch>
        </p:blipFill>
        <p:spPr bwMode="auto">
          <a:xfrm>
            <a:off x="5387975" y="1600200"/>
            <a:ext cx="329882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A34F81F1-5F52-144B-A34F-567F59BB0296}"/>
              </a:ext>
            </a:extLst>
          </p:cNvPr>
          <p:cNvSpPr>
            <a:spLocks noGrp="1"/>
          </p:cNvSpPr>
          <p:nvPr>
            <p:ph type="title"/>
          </p:nvPr>
        </p:nvSpPr>
        <p:spPr/>
        <p:txBody>
          <a:bodyPr/>
          <a:lstStyle/>
          <a:p>
            <a:pPr eaLnBrk="1" hangingPunct="1"/>
            <a:r>
              <a:rPr lang="en-US" altLang="en-US" b="1">
                <a:solidFill>
                  <a:srgbClr val="0000FF"/>
                </a:solidFill>
                <a:ea typeface="ヒラギノ角ゴ Pro W3" panose="020B0300000000000000" pitchFamily="34" charset="-128"/>
              </a:rPr>
              <a:t>France at the Paralympics</a:t>
            </a:r>
          </a:p>
        </p:txBody>
      </p:sp>
      <p:sp>
        <p:nvSpPr>
          <p:cNvPr id="3" name="Content Placeholder 2">
            <a:extLst>
              <a:ext uri="{FF2B5EF4-FFF2-40B4-BE49-F238E27FC236}">
                <a16:creationId xmlns:a16="http://schemas.microsoft.com/office/drawing/2014/main" id="{61B8B434-E562-4848-8D42-CB1EDB8C1EBF}"/>
              </a:ext>
            </a:extLst>
          </p:cNvPr>
          <p:cNvSpPr>
            <a:spLocks noGrp="1"/>
          </p:cNvSpPr>
          <p:nvPr>
            <p:ph idx="1"/>
          </p:nvPr>
        </p:nvSpPr>
        <p:spPr>
          <a:xfrm>
            <a:off x="457200" y="1600200"/>
            <a:ext cx="4630738" cy="4525963"/>
          </a:xfrm>
        </p:spPr>
        <p:txBody>
          <a:bodyPr rtlCol="0">
            <a:normAutofit fontScale="92500" lnSpcReduction="10000"/>
          </a:bodyPr>
          <a:lstStyle/>
          <a:p>
            <a:pPr eaLnBrk="1" fontAlgn="auto" hangingPunct="1">
              <a:spcAft>
                <a:spcPts val="0"/>
              </a:spcAft>
              <a:buFont typeface="Arial"/>
              <a:buChar char="•"/>
              <a:defRPr/>
            </a:pPr>
            <a:r>
              <a:rPr lang="en-US" baseline="30000" dirty="0">
                <a:ea typeface="+mn-ea"/>
                <a:cs typeface="+mn-cs"/>
              </a:rPr>
              <a:t>France participated in the first international </a:t>
            </a:r>
            <a:r>
              <a:rPr lang="en-US" baseline="30000" dirty="0" err="1">
                <a:ea typeface="+mn-ea"/>
                <a:cs typeface="+mn-cs"/>
              </a:rPr>
              <a:t>Paralympic</a:t>
            </a:r>
            <a:r>
              <a:rPr lang="en-US" baseline="30000" dirty="0">
                <a:ea typeface="+mn-ea"/>
                <a:cs typeface="+mn-cs"/>
              </a:rPr>
              <a:t> Games, which were held in 1960 in Rome. French athletes have taken part in every Summer and Winter Paralympics since then.</a:t>
            </a:r>
          </a:p>
          <a:p>
            <a:pPr eaLnBrk="1" fontAlgn="auto" hangingPunct="1">
              <a:spcAft>
                <a:spcPts val="0"/>
              </a:spcAft>
              <a:buFont typeface="Arial"/>
              <a:buChar char="•"/>
              <a:defRPr/>
            </a:pPr>
            <a:endParaRPr lang="en-US" baseline="30000" dirty="0">
              <a:ea typeface="+mn-ea"/>
              <a:cs typeface="+mn-cs"/>
            </a:endParaRPr>
          </a:p>
          <a:p>
            <a:pPr eaLnBrk="1" fontAlgn="auto" hangingPunct="1">
              <a:spcAft>
                <a:spcPts val="0"/>
              </a:spcAft>
              <a:buFont typeface="Arial"/>
              <a:buChar char="•"/>
              <a:defRPr/>
            </a:pPr>
            <a:r>
              <a:rPr lang="en-US" baseline="30000" dirty="0">
                <a:ea typeface="+mn-ea"/>
                <a:cs typeface="+mn-cs"/>
              </a:rPr>
              <a:t>France hosted the 1992 Winter Paralympics. </a:t>
            </a:r>
          </a:p>
          <a:p>
            <a:pPr eaLnBrk="1" fontAlgn="auto" hangingPunct="1">
              <a:spcAft>
                <a:spcPts val="0"/>
              </a:spcAft>
              <a:buFont typeface="Arial"/>
              <a:buChar char="•"/>
              <a:defRPr/>
            </a:pPr>
            <a:endParaRPr lang="en-US" baseline="30000" dirty="0">
              <a:ea typeface="+mn-ea"/>
              <a:cs typeface="+mn-cs"/>
            </a:endParaRPr>
          </a:p>
          <a:p>
            <a:pPr eaLnBrk="1" fontAlgn="auto" hangingPunct="1">
              <a:spcAft>
                <a:spcPts val="0"/>
              </a:spcAft>
              <a:buFont typeface="Arial"/>
              <a:buChar char="•"/>
              <a:defRPr/>
            </a:pPr>
            <a:r>
              <a:rPr lang="en-US" baseline="30000" dirty="0">
                <a:ea typeface="+mn-ea"/>
                <a:cs typeface="+mn-cs"/>
              </a:rPr>
              <a:t>French athletes have been very successful at the Paralympic Games, winning a total of 1091 medals at the Summer Paralympics and 183 at the Winter Paralympics.</a:t>
            </a:r>
          </a:p>
        </p:txBody>
      </p:sp>
      <p:pic>
        <p:nvPicPr>
          <p:cNvPr id="16387" name="Picture 3" descr="badminton cover illustration with plain background copy.jpg">
            <a:extLst>
              <a:ext uri="{FF2B5EF4-FFF2-40B4-BE49-F238E27FC236}">
                <a16:creationId xmlns:a16="http://schemas.microsoft.com/office/drawing/2014/main" id="{B63D586A-D999-8F45-977D-0E6FBAF4A131}"/>
              </a:ext>
            </a:extLst>
          </p:cNvPr>
          <p:cNvPicPr>
            <a:picLocks noChangeAspect="1"/>
          </p:cNvPicPr>
          <p:nvPr/>
        </p:nvPicPr>
        <p:blipFill>
          <a:blip r:embed="rId2">
            <a:extLst>
              <a:ext uri="{28A0092B-C50C-407E-A947-70E740481C1C}">
                <a14:useLocalDpi xmlns:a14="http://schemas.microsoft.com/office/drawing/2010/main" val="0"/>
              </a:ext>
            </a:extLst>
          </a:blip>
          <a:srcRect l="5775" r="3453"/>
          <a:stretch>
            <a:fillRect/>
          </a:stretch>
        </p:blipFill>
        <p:spPr bwMode="auto">
          <a:xfrm>
            <a:off x="5154613" y="1600200"/>
            <a:ext cx="341312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4">
            <a:extLst>
              <a:ext uri="{FF2B5EF4-FFF2-40B4-BE49-F238E27FC236}">
                <a16:creationId xmlns:a16="http://schemas.microsoft.com/office/drawing/2014/main" id="{D503D2EC-38CB-3C47-A05C-BE93152FBFBB}"/>
              </a:ext>
            </a:extLst>
          </p:cNvPr>
          <p:cNvSpPr>
            <a:spLocks noGrp="1"/>
          </p:cNvSpPr>
          <p:nvPr>
            <p:ph type="ctrTitle"/>
          </p:nvPr>
        </p:nvSpPr>
        <p:spPr/>
        <p:txBody>
          <a:bodyPr/>
          <a:lstStyle/>
          <a:p>
            <a:pPr eaLnBrk="1" hangingPunct="1"/>
            <a:r>
              <a:rPr lang="en-US" altLang="en-US" b="1" dirty="0">
                <a:ea typeface="ヒラギノ角ゴ Pro W3" panose="020B0300000000000000" pitchFamily="34" charset="-128"/>
              </a:rPr>
              <a:t>Les 32 Sports </a:t>
            </a:r>
            <a:r>
              <a:rPr lang="en-US" altLang="en-US" b="1" dirty="0" err="1">
                <a:ea typeface="ヒラギノ角ゴ Pro W3" panose="020B0300000000000000" pitchFamily="34" charset="-128"/>
              </a:rPr>
              <a:t>Olympiques</a:t>
            </a:r>
            <a:endParaRPr lang="en-US" altLang="en-US" b="1" dirty="0">
              <a:ea typeface="ヒラギノ角ゴ Pro W3" panose="020B0300000000000000" pitchFamily="34" charset="-128"/>
            </a:endParaRPr>
          </a:p>
        </p:txBody>
      </p:sp>
      <p:sp>
        <p:nvSpPr>
          <p:cNvPr id="17410" name="Subtitle 5">
            <a:extLst>
              <a:ext uri="{FF2B5EF4-FFF2-40B4-BE49-F238E27FC236}">
                <a16:creationId xmlns:a16="http://schemas.microsoft.com/office/drawing/2014/main" id="{2AC94F43-1D4A-5E4C-923B-E8145A0E56A1}"/>
              </a:ext>
            </a:extLst>
          </p:cNvPr>
          <p:cNvSpPr>
            <a:spLocks noGrp="1"/>
          </p:cNvSpPr>
          <p:nvPr>
            <p:ph type="subTitle" idx="1"/>
          </p:nvPr>
        </p:nvSpPr>
        <p:spPr/>
        <p:txBody>
          <a:bodyPr/>
          <a:lstStyle/>
          <a:p>
            <a:pPr eaLnBrk="1" hangingPunct="1"/>
            <a:r>
              <a:rPr lang="en-US" altLang="en-US">
                <a:solidFill>
                  <a:srgbClr val="0000FF"/>
                </a:solidFill>
                <a:ea typeface="ヒラギノ角ゴ Pro W3" panose="020B0300000000000000" pitchFamily="34" charset="-128"/>
              </a:rPr>
              <a:t>Blue = masculine word</a:t>
            </a:r>
          </a:p>
          <a:p>
            <a:pPr eaLnBrk="1" hangingPunct="1"/>
            <a:r>
              <a:rPr lang="en-US" altLang="en-US">
                <a:solidFill>
                  <a:srgbClr val="FF0000"/>
                </a:solidFill>
                <a:ea typeface="ヒラギノ角ゴ Pro W3" panose="020B0300000000000000" pitchFamily="34" charset="-128"/>
              </a:rPr>
              <a:t>Red = feminine word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a:extLst>
              <a:ext uri="{FF2B5EF4-FFF2-40B4-BE49-F238E27FC236}">
                <a16:creationId xmlns:a16="http://schemas.microsoft.com/office/drawing/2014/main" id="{02894D85-058C-DE4A-9355-F8F9B53781ED}"/>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18434" name="Text Placeholder 5">
            <a:extLst>
              <a:ext uri="{FF2B5EF4-FFF2-40B4-BE49-F238E27FC236}">
                <a16:creationId xmlns:a16="http://schemas.microsoft.com/office/drawing/2014/main" id="{40E505C1-6932-474E-8E04-047A2A727A1F}"/>
              </a:ext>
            </a:extLst>
          </p:cNvPr>
          <p:cNvSpPr>
            <a:spLocks noGrp="1"/>
          </p:cNvSpPr>
          <p:nvPr>
            <p:ph type="body" sz="half" idx="2"/>
          </p:nvPr>
        </p:nvSpPr>
        <p:spPr/>
        <p:txBody>
          <a:bodyPr/>
          <a:lstStyle/>
          <a:p>
            <a:pPr algn="ctr" eaLnBrk="1" hangingPunct="1"/>
            <a:r>
              <a:rPr lang="en-US" altLang="en-US" sz="3600" dirty="0" err="1">
                <a:solidFill>
                  <a:srgbClr val="0000FF"/>
                </a:solidFill>
                <a:ea typeface="ヒラギノ角ゴ Pro W3" panose="020B0300000000000000" pitchFamily="34" charset="-128"/>
              </a:rPr>
              <a:t>l’athlétisme</a:t>
            </a:r>
            <a:endParaRPr lang="en-US" altLang="en-US" sz="3600" dirty="0">
              <a:solidFill>
                <a:srgbClr val="0000FF"/>
              </a:solidFill>
              <a:ea typeface="ヒラギノ角ゴ Pro W3" panose="020B0300000000000000" pitchFamily="34" charset="-128"/>
            </a:endParaRPr>
          </a:p>
        </p:txBody>
      </p:sp>
      <p:pic>
        <p:nvPicPr>
          <p:cNvPr id="18435" name="Picture Placeholder 7" descr="athletics.jpg">
            <a:extLst>
              <a:ext uri="{FF2B5EF4-FFF2-40B4-BE49-F238E27FC236}">
                <a16:creationId xmlns:a16="http://schemas.microsoft.com/office/drawing/2014/main" id="{56AD0990-EDE9-E64F-A45C-6E1B29F6D049}"/>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38005" r="-38005"/>
          <a:stretch>
            <a:fillRect/>
          </a:stretch>
        </p:blip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8A9B2A8-2944-5A4B-A052-94AC9235BB2B}"/>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19458" name="Text Placeholder 3">
            <a:extLst>
              <a:ext uri="{FF2B5EF4-FFF2-40B4-BE49-F238E27FC236}">
                <a16:creationId xmlns:a16="http://schemas.microsoft.com/office/drawing/2014/main" id="{7056BFE7-AC2C-CA4F-963D-491443A069F4}"/>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l’aviron</a:t>
            </a:r>
          </a:p>
          <a:p>
            <a:pPr eaLnBrk="1" hangingPunct="1"/>
            <a:endParaRPr lang="en-US" altLang="en-US">
              <a:ea typeface="ヒラギノ角ゴ Pro W3" panose="020B0300000000000000" pitchFamily="34" charset="-128"/>
            </a:endParaRPr>
          </a:p>
        </p:txBody>
      </p:sp>
      <p:pic>
        <p:nvPicPr>
          <p:cNvPr id="19459" name="Picture Placeholder 6" descr="rowing.jpg">
            <a:extLst>
              <a:ext uri="{FF2B5EF4-FFF2-40B4-BE49-F238E27FC236}">
                <a16:creationId xmlns:a16="http://schemas.microsoft.com/office/drawing/2014/main" id="{A714CC25-51A1-2E46-ACB7-842FB1CCD515}"/>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38626" b="-38626"/>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2471597-C359-F342-B590-0145DFA498DA}"/>
              </a:ext>
            </a:extLst>
          </p:cNvPr>
          <p:cNvSpPr>
            <a:spLocks noGrp="1"/>
          </p:cNvSpPr>
          <p:nvPr>
            <p:ph type="title"/>
          </p:nvPr>
        </p:nvSpPr>
        <p:spPr/>
        <p:txBody>
          <a:bodyPr/>
          <a:lstStyle/>
          <a:p>
            <a:pPr eaLnBrk="1" hangingPunct="1"/>
            <a:endParaRPr lang="en-US" altLang="en-US">
              <a:ea typeface="ヒラギノ角ゴ Pro W3" panose="020B0300000000000000" pitchFamily="34" charset="-128"/>
            </a:endParaRPr>
          </a:p>
        </p:txBody>
      </p:sp>
      <p:sp>
        <p:nvSpPr>
          <p:cNvPr id="20482" name="Text Placeholder 3">
            <a:extLst>
              <a:ext uri="{FF2B5EF4-FFF2-40B4-BE49-F238E27FC236}">
                <a16:creationId xmlns:a16="http://schemas.microsoft.com/office/drawing/2014/main" id="{4FA79A40-A19E-DB43-9636-7D468D8699A1}"/>
              </a:ext>
            </a:extLst>
          </p:cNvPr>
          <p:cNvSpPr>
            <a:spLocks noGrp="1"/>
          </p:cNvSpPr>
          <p:nvPr>
            <p:ph type="body" sz="half" idx="2"/>
          </p:nvPr>
        </p:nvSpPr>
        <p:spPr/>
        <p:txBody>
          <a:bodyPr/>
          <a:lstStyle/>
          <a:p>
            <a:pPr algn="ctr" eaLnBrk="1" hangingPunct="1"/>
            <a:r>
              <a:rPr lang="en-US" altLang="en-US" sz="3600">
                <a:solidFill>
                  <a:srgbClr val="0000FF"/>
                </a:solidFill>
                <a:ea typeface="ヒラギノ角ゴ Pro W3" panose="020B0300000000000000" pitchFamily="34" charset="-128"/>
              </a:rPr>
              <a:t>le badminton</a:t>
            </a:r>
          </a:p>
        </p:txBody>
      </p:sp>
      <p:pic>
        <p:nvPicPr>
          <p:cNvPr id="20483" name="Picture Placeholder 6" descr="badminton.jpg">
            <a:extLst>
              <a:ext uri="{FF2B5EF4-FFF2-40B4-BE49-F238E27FC236}">
                <a16:creationId xmlns:a16="http://schemas.microsoft.com/office/drawing/2014/main" id="{9EDE1873-7602-124E-AE94-4DB07B0A4097}"/>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167" r="-5167"/>
          <a:stretch>
            <a:fillRect/>
          </a:stretch>
        </p:blip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783</TotalTime>
  <Words>542</Words>
  <Application>Microsoft Macintosh PowerPoint</Application>
  <PresentationFormat>On-screen Show (4:3)</PresentationFormat>
  <Paragraphs>68</Paragraphs>
  <Slides>39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Les 32 Sports Olympiques</vt:lpstr>
      <vt:lpstr>France at the Olympics</vt:lpstr>
      <vt:lpstr>Olympics held in France</vt:lpstr>
      <vt:lpstr>French Olympic medals</vt:lpstr>
      <vt:lpstr>France at the Paralympics</vt:lpstr>
      <vt:lpstr>Les 32 Sports Olympiques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French through the Paris Olympics 2024</vt:lpstr>
    </vt:vector>
  </TitlesOfParts>
  <Company>Brilliant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Priscilla Hannaford</dc:creator>
  <cp:lastModifiedBy>Alison Marshall</cp:lastModifiedBy>
  <cp:revision>41</cp:revision>
  <cp:lastPrinted>2012-05-10T13:10:00Z</cp:lastPrinted>
  <dcterms:created xsi:type="dcterms:W3CDTF">2012-05-09T19:23:39Z</dcterms:created>
  <dcterms:modified xsi:type="dcterms:W3CDTF">2024-01-30T16:30:37Z</dcterms:modified>
</cp:coreProperties>
</file>